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29" r:id="rId4"/>
  </p:sldMasterIdLst>
  <p:notesMasterIdLst>
    <p:notesMasterId r:id="rId64"/>
  </p:notesMasterIdLst>
  <p:sldIdLst>
    <p:sldId id="256" r:id="rId5"/>
    <p:sldId id="420" r:id="rId6"/>
    <p:sldId id="421" r:id="rId7"/>
    <p:sldId id="418" r:id="rId8"/>
    <p:sldId id="422" r:id="rId9"/>
    <p:sldId id="423" r:id="rId10"/>
    <p:sldId id="374" r:id="rId11"/>
    <p:sldId id="424" r:id="rId12"/>
    <p:sldId id="309" r:id="rId13"/>
    <p:sldId id="425" r:id="rId14"/>
    <p:sldId id="409" r:id="rId15"/>
    <p:sldId id="426" r:id="rId16"/>
    <p:sldId id="408" r:id="rId17"/>
    <p:sldId id="428" r:id="rId18"/>
    <p:sldId id="427" r:id="rId19"/>
    <p:sldId id="339" r:id="rId20"/>
    <p:sldId id="295" r:id="rId21"/>
    <p:sldId id="388" r:id="rId22"/>
    <p:sldId id="335" r:id="rId23"/>
    <p:sldId id="368" r:id="rId24"/>
    <p:sldId id="402" r:id="rId25"/>
    <p:sldId id="403" r:id="rId26"/>
    <p:sldId id="404" r:id="rId27"/>
    <p:sldId id="405" r:id="rId28"/>
    <p:sldId id="410" r:id="rId29"/>
    <p:sldId id="377" r:id="rId30"/>
    <p:sldId id="376" r:id="rId31"/>
    <p:sldId id="378" r:id="rId32"/>
    <p:sldId id="371" r:id="rId33"/>
    <p:sldId id="329" r:id="rId34"/>
    <p:sldId id="325" r:id="rId35"/>
    <p:sldId id="398" r:id="rId36"/>
    <p:sldId id="397" r:id="rId37"/>
    <p:sldId id="326" r:id="rId38"/>
    <p:sldId id="389" r:id="rId39"/>
    <p:sldId id="387" r:id="rId40"/>
    <p:sldId id="276" r:id="rId41"/>
    <p:sldId id="372" r:id="rId42"/>
    <p:sldId id="317" r:id="rId43"/>
    <p:sldId id="302" r:id="rId44"/>
    <p:sldId id="411" r:id="rId45"/>
    <p:sldId id="375" r:id="rId46"/>
    <p:sldId id="407" r:id="rId47"/>
    <p:sldId id="412" r:id="rId48"/>
    <p:sldId id="270" r:id="rId49"/>
    <p:sldId id="311" r:id="rId50"/>
    <p:sldId id="400" r:id="rId51"/>
    <p:sldId id="327" r:id="rId52"/>
    <p:sldId id="391" r:id="rId53"/>
    <p:sldId id="385" r:id="rId54"/>
    <p:sldId id="267" r:id="rId55"/>
    <p:sldId id="337" r:id="rId56"/>
    <p:sldId id="381" r:id="rId57"/>
    <p:sldId id="340" r:id="rId58"/>
    <p:sldId id="399" r:id="rId59"/>
    <p:sldId id="289" r:id="rId60"/>
    <p:sldId id="395" r:id="rId61"/>
    <p:sldId id="401" r:id="rId62"/>
    <p:sldId id="379" r:id="rId6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ícia Largura" initials="PL" lastIdx="1" clrIdx="0">
    <p:extLst>
      <p:ext uri="{19B8F6BF-5375-455C-9EA6-DF929625EA0E}">
        <p15:presenceInfo xmlns:p15="http://schemas.microsoft.com/office/powerpoint/2012/main" userId="1f3bc3bba4d01c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CCCCFF"/>
    <a:srgbClr val="66FFFF"/>
    <a:srgbClr val="E75353"/>
    <a:srgbClr val="99FF99"/>
    <a:srgbClr val="000000"/>
    <a:srgbClr val="9966FF"/>
    <a:srgbClr val="3366FF"/>
    <a:srgbClr val="0066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059" autoAdjust="0"/>
    <p:restoredTop sz="94660"/>
  </p:normalViewPr>
  <p:slideViewPr>
    <p:cSldViewPr snapToGrid="0">
      <p:cViewPr varScale="1">
        <p:scale>
          <a:sx n="63" d="100"/>
          <a:sy n="63" d="100"/>
        </p:scale>
        <p:origin x="240" y="78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F2E2-7BE2-47D1-92D2-6783EC4A003F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21E6-957D-4707-B3D2-A01C96646CCA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BF807-55DD-429A-905F-03B3427F111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1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22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02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96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4EC83C-90C3-44F9-9FB4-2FF0523F037F}"/>
              </a:ext>
            </a:extLst>
          </p:cNvPr>
          <p:cNvGrpSpPr/>
          <p:nvPr userDrawn="1"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540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 userDrawn="1"/>
        </p:nvSpPr>
        <p:spPr>
          <a:xfrm>
            <a:off x="2292825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2300466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>
            <a:extLst>
              <a:ext uri="{FF2B5EF4-FFF2-40B4-BE49-F238E27FC236}">
                <a16:creationId xmlns:a16="http://schemas.microsoft.com/office/drawing/2014/main" id="{81DA5F10-92C2-4565-9D19-22429F112176}"/>
              </a:ext>
            </a:extLst>
          </p:cNvPr>
          <p:cNvSpPr/>
          <p:nvPr userDrawn="1"/>
        </p:nvSpPr>
        <p:spPr>
          <a:xfrm>
            <a:off x="0" y="540"/>
            <a:ext cx="12192000" cy="1288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D799C2E6-C3D6-4BEC-AD1F-AD8EAB940FBD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C90E56D-BDAD-4607-9DA5-5493DE0AAF84}"/>
              </a:ext>
            </a:extLst>
          </p:cNvPr>
          <p:cNvSpPr/>
          <p:nvPr userDrawn="1"/>
        </p:nvSpPr>
        <p:spPr>
          <a:xfrm>
            <a:off x="0" y="1288869"/>
            <a:ext cx="252000" cy="556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5D6EBF7-B998-435B-B1D4-5AA9D344C50C}"/>
              </a:ext>
            </a:extLst>
          </p:cNvPr>
          <p:cNvSpPr/>
          <p:nvPr userDrawn="1"/>
        </p:nvSpPr>
        <p:spPr>
          <a:xfrm>
            <a:off x="11940000" y="1288869"/>
            <a:ext cx="252000" cy="5485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D97F746-730A-46BA-BC65-12E307F6B4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7991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6F7017F-5FAE-41DD-B825-AB45B36EC8F1}"/>
              </a:ext>
            </a:extLst>
          </p:cNvPr>
          <p:cNvSpPr/>
          <p:nvPr userDrawn="1"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CDE18C2-CE80-4062-88C2-E8359C661307}"/>
              </a:ext>
            </a:extLst>
          </p:cNvPr>
          <p:cNvSpPr/>
          <p:nvPr userDrawn="1"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FD3E989-E6FE-4090-943E-4556536F4A16}"/>
              </a:ext>
            </a:extLst>
          </p:cNvPr>
          <p:cNvSpPr/>
          <p:nvPr userDrawn="1"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90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:a16="http://schemas.microsoft.com/office/drawing/2014/main" id="{EA0AD969-7A0C-48B4-912D-A67AE18EE776}"/>
              </a:ext>
            </a:extLst>
          </p:cNvPr>
          <p:cNvSpPr/>
          <p:nvPr userDrawn="1"/>
        </p:nvSpPr>
        <p:spPr>
          <a:xfrm rot="1882940">
            <a:off x="8045016" y="1862385"/>
            <a:ext cx="3192184" cy="3057648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49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03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80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223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6192011" y="144561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281657-6836-4852-9E40-7E0FE9D3C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77D93EF7-24AF-479E-A876-049DAEC16A2B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B5A182-0390-4280-944A-E44BC6FFF484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20" name="Picture 53">
              <a:extLst>
                <a:ext uri="{FF2B5EF4-FFF2-40B4-BE49-F238E27FC236}">
                  <a16:creationId xmlns:a16="http://schemas.microsoft.com/office/drawing/2014/main" id="{132EF81F-13F5-4962-ACE3-4BF109C2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21" name="Picture 54">
              <a:extLst>
                <a:ext uri="{FF2B5EF4-FFF2-40B4-BE49-F238E27FC236}">
                  <a16:creationId xmlns:a16="http://schemas.microsoft.com/office/drawing/2014/main" id="{39934CF6-DD91-4EC9-B161-701933543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22" name="Picture 55">
              <a:extLst>
                <a:ext uri="{FF2B5EF4-FFF2-40B4-BE49-F238E27FC236}">
                  <a16:creationId xmlns:a16="http://schemas.microsoft.com/office/drawing/2014/main" id="{168FA837-1D45-4B97-9E0C-C4415740B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24" name="Picture 56">
              <a:extLst>
                <a:ext uri="{FF2B5EF4-FFF2-40B4-BE49-F238E27FC236}">
                  <a16:creationId xmlns:a16="http://schemas.microsoft.com/office/drawing/2014/main" id="{D405BC84-E5F4-4535-A9F6-2C39817DA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25" name="Picture 58">
              <a:extLst>
                <a:ext uri="{FF2B5EF4-FFF2-40B4-BE49-F238E27FC236}">
                  <a16:creationId xmlns:a16="http://schemas.microsoft.com/office/drawing/2014/main" id="{0AAF161D-0A73-411A-9497-FF4ADF4DD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326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7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31567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00199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00498" y="4493448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669429" y="4493448"/>
            <a:ext cx="2808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68831" y="554273"/>
            <a:ext cx="2808000" cy="37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731567" y="4493648"/>
            <a:ext cx="378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188113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7879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728181" y="0"/>
            <a:ext cx="446381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6FFBD0-9FD6-4A18-B316-E26268B41695}"/>
              </a:ext>
            </a:extLst>
          </p:cNvPr>
          <p:cNvSpPr/>
          <p:nvPr userDrawn="1"/>
        </p:nvSpPr>
        <p:spPr>
          <a:xfrm>
            <a:off x="0" y="368762"/>
            <a:ext cx="7440149" cy="13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274555" y="3299772"/>
            <a:ext cx="3754363" cy="239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8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13215" y="276132"/>
            <a:ext cx="11965575" cy="6464302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25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그림 개체 틀 37">
            <a:extLst>
              <a:ext uri="{FF2B5EF4-FFF2-40B4-BE49-F238E27FC236}">
                <a16:creationId xmlns:a16="http://schemas.microsoft.com/office/drawing/2014/main" id="{B3E964D6-814E-432B-8F13-4F3E8A1C76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94614" y="-909"/>
            <a:ext cx="7597386" cy="6858000"/>
          </a:xfrm>
          <a:custGeom>
            <a:avLst/>
            <a:gdLst>
              <a:gd name="connsiteX0" fmla="*/ 6739532 w 7597386"/>
              <a:gd name="connsiteY0" fmla="*/ 6136704 h 6858000"/>
              <a:gd name="connsiteX1" fmla="*/ 6987914 w 7597386"/>
              <a:gd name="connsiteY1" fmla="*/ 6136704 h 6858000"/>
              <a:gd name="connsiteX2" fmla="*/ 7167914 w 7597386"/>
              <a:gd name="connsiteY2" fmla="*/ 6316704 h 6858000"/>
              <a:gd name="connsiteX3" fmla="*/ 6987914 w 7597386"/>
              <a:gd name="connsiteY3" fmla="*/ 6496704 h 6858000"/>
              <a:gd name="connsiteX4" fmla="*/ 6739532 w 7597386"/>
              <a:gd name="connsiteY4" fmla="*/ 6496704 h 6858000"/>
              <a:gd name="connsiteX5" fmla="*/ 6559532 w 7597386"/>
              <a:gd name="connsiteY5" fmla="*/ 6316704 h 6858000"/>
              <a:gd name="connsiteX6" fmla="*/ 6739532 w 7597386"/>
              <a:gd name="connsiteY6" fmla="*/ 6136704 h 6858000"/>
              <a:gd name="connsiteX7" fmla="*/ 1457678 w 7597386"/>
              <a:gd name="connsiteY7" fmla="*/ 5429047 h 6858000"/>
              <a:gd name="connsiteX8" fmla="*/ 1706060 w 7597386"/>
              <a:gd name="connsiteY8" fmla="*/ 5429047 h 6858000"/>
              <a:gd name="connsiteX9" fmla="*/ 1886060 w 7597386"/>
              <a:gd name="connsiteY9" fmla="*/ 5609047 h 6858000"/>
              <a:gd name="connsiteX10" fmla="*/ 1706060 w 7597386"/>
              <a:gd name="connsiteY10" fmla="*/ 5789047 h 6858000"/>
              <a:gd name="connsiteX11" fmla="*/ 1457678 w 7597386"/>
              <a:gd name="connsiteY11" fmla="*/ 5789047 h 6858000"/>
              <a:gd name="connsiteX12" fmla="*/ 1277677 w 7597386"/>
              <a:gd name="connsiteY12" fmla="*/ 5609047 h 6858000"/>
              <a:gd name="connsiteX13" fmla="*/ 1457678 w 7597386"/>
              <a:gd name="connsiteY13" fmla="*/ 5429047 h 6858000"/>
              <a:gd name="connsiteX14" fmla="*/ 180000 w 7597386"/>
              <a:gd name="connsiteY14" fmla="*/ 3595810 h 6858000"/>
              <a:gd name="connsiteX15" fmla="*/ 332390 w 7597386"/>
              <a:gd name="connsiteY15" fmla="*/ 3595810 h 6858000"/>
              <a:gd name="connsiteX16" fmla="*/ 512390 w 7597386"/>
              <a:gd name="connsiteY16" fmla="*/ 3775810 h 6858000"/>
              <a:gd name="connsiteX17" fmla="*/ 332390 w 7597386"/>
              <a:gd name="connsiteY17" fmla="*/ 3955810 h 6858000"/>
              <a:gd name="connsiteX18" fmla="*/ 180000 w 7597386"/>
              <a:gd name="connsiteY18" fmla="*/ 3955810 h 6858000"/>
              <a:gd name="connsiteX19" fmla="*/ 0 w 7597386"/>
              <a:gd name="connsiteY19" fmla="*/ 3775810 h 6858000"/>
              <a:gd name="connsiteX20" fmla="*/ 180000 w 7597386"/>
              <a:gd name="connsiteY20" fmla="*/ 3595810 h 6858000"/>
              <a:gd name="connsiteX21" fmla="*/ 660719 w 7597386"/>
              <a:gd name="connsiteY21" fmla="*/ 1778760 h 6858000"/>
              <a:gd name="connsiteX22" fmla="*/ 813109 w 7597386"/>
              <a:gd name="connsiteY22" fmla="*/ 1778760 h 6858000"/>
              <a:gd name="connsiteX23" fmla="*/ 993108 w 7597386"/>
              <a:gd name="connsiteY23" fmla="*/ 1958760 h 6858000"/>
              <a:gd name="connsiteX24" fmla="*/ 813109 w 7597386"/>
              <a:gd name="connsiteY24" fmla="*/ 2138760 h 6858000"/>
              <a:gd name="connsiteX25" fmla="*/ 660719 w 7597386"/>
              <a:gd name="connsiteY25" fmla="*/ 2138760 h 6858000"/>
              <a:gd name="connsiteX26" fmla="*/ 480718 w 7597386"/>
              <a:gd name="connsiteY26" fmla="*/ 1958760 h 6858000"/>
              <a:gd name="connsiteX27" fmla="*/ 660719 w 7597386"/>
              <a:gd name="connsiteY27" fmla="*/ 1778760 h 6858000"/>
              <a:gd name="connsiteX28" fmla="*/ 1564873 w 7597386"/>
              <a:gd name="connsiteY28" fmla="*/ 0 h 6858000"/>
              <a:gd name="connsiteX29" fmla="*/ 7552162 w 7597386"/>
              <a:gd name="connsiteY29" fmla="*/ 0 h 6858000"/>
              <a:gd name="connsiteX30" fmla="*/ 7597386 w 7597386"/>
              <a:gd name="connsiteY30" fmla="*/ 46688 h 6858000"/>
              <a:gd name="connsiteX31" fmla="*/ 7597386 w 7597386"/>
              <a:gd name="connsiteY31" fmla="*/ 4742213 h 6858000"/>
              <a:gd name="connsiteX32" fmla="*/ 7404050 w 7597386"/>
              <a:gd name="connsiteY32" fmla="*/ 4989332 h 6858000"/>
              <a:gd name="connsiteX33" fmla="*/ 7146108 w 7597386"/>
              <a:gd name="connsiteY33" fmla="*/ 5266790 h 6858000"/>
              <a:gd name="connsiteX34" fmla="*/ 6948710 w 7597386"/>
              <a:gd name="connsiteY34" fmla="*/ 5445825 h 6858000"/>
              <a:gd name="connsiteX35" fmla="*/ 6986983 w 7597386"/>
              <a:gd name="connsiteY35" fmla="*/ 5471629 h 6858000"/>
              <a:gd name="connsiteX36" fmla="*/ 7039704 w 7597386"/>
              <a:gd name="connsiteY36" fmla="*/ 5598908 h 6858000"/>
              <a:gd name="connsiteX37" fmla="*/ 6859704 w 7597386"/>
              <a:gd name="connsiteY37" fmla="*/ 5778908 h 6858000"/>
              <a:gd name="connsiteX38" fmla="*/ 6518165 w 7597386"/>
              <a:gd name="connsiteY38" fmla="*/ 5778908 h 6858000"/>
              <a:gd name="connsiteX39" fmla="*/ 6518164 w 7597386"/>
              <a:gd name="connsiteY39" fmla="*/ 5778909 h 6858000"/>
              <a:gd name="connsiteX40" fmla="*/ 6544626 w 7597386"/>
              <a:gd name="connsiteY40" fmla="*/ 5778909 h 6858000"/>
              <a:gd name="connsiteX41" fmla="*/ 6724626 w 7597386"/>
              <a:gd name="connsiteY41" fmla="*/ 5958909 h 6858000"/>
              <a:gd name="connsiteX42" fmla="*/ 6544626 w 7597386"/>
              <a:gd name="connsiteY42" fmla="*/ 6138909 h 6858000"/>
              <a:gd name="connsiteX43" fmla="*/ 5915916 w 7597386"/>
              <a:gd name="connsiteY43" fmla="*/ 6138909 h 6858000"/>
              <a:gd name="connsiteX44" fmla="*/ 5879640 w 7597386"/>
              <a:gd name="connsiteY44" fmla="*/ 6135252 h 6858000"/>
              <a:gd name="connsiteX45" fmla="*/ 5869552 w 7597386"/>
              <a:gd name="connsiteY45" fmla="*/ 6132121 h 6858000"/>
              <a:gd name="connsiteX46" fmla="*/ 5838313 w 7597386"/>
              <a:gd name="connsiteY46" fmla="*/ 6145736 h 6858000"/>
              <a:gd name="connsiteX47" fmla="*/ 6050271 w 7597386"/>
              <a:gd name="connsiteY47" fmla="*/ 6145736 h 6858000"/>
              <a:gd name="connsiteX48" fmla="*/ 6230271 w 7597386"/>
              <a:gd name="connsiteY48" fmla="*/ 6325736 h 6858000"/>
              <a:gd name="connsiteX49" fmla="*/ 6050271 w 7597386"/>
              <a:gd name="connsiteY49" fmla="*/ 6505736 h 6858000"/>
              <a:gd name="connsiteX50" fmla="*/ 5788251 w 7597386"/>
              <a:gd name="connsiteY50" fmla="*/ 6505736 h 6858000"/>
              <a:gd name="connsiteX51" fmla="*/ 5824500 w 7597386"/>
              <a:gd name="connsiteY51" fmla="*/ 6513055 h 6858000"/>
              <a:gd name="connsiteX52" fmla="*/ 5934436 w 7597386"/>
              <a:gd name="connsiteY52" fmla="*/ 6678909 h 6858000"/>
              <a:gd name="connsiteX53" fmla="*/ 5790712 w 7597386"/>
              <a:gd name="connsiteY53" fmla="*/ 6855252 h 6858000"/>
              <a:gd name="connsiteX54" fmla="*/ 5763453 w 7597386"/>
              <a:gd name="connsiteY54" fmla="*/ 6858000 h 6858000"/>
              <a:gd name="connsiteX55" fmla="*/ 3970143 w 7597386"/>
              <a:gd name="connsiteY55" fmla="*/ 6858000 h 6858000"/>
              <a:gd name="connsiteX56" fmla="*/ 3942884 w 7597386"/>
              <a:gd name="connsiteY56" fmla="*/ 6855252 h 6858000"/>
              <a:gd name="connsiteX57" fmla="*/ 3799160 w 7597386"/>
              <a:gd name="connsiteY57" fmla="*/ 6678909 h 6858000"/>
              <a:gd name="connsiteX58" fmla="*/ 3909096 w 7597386"/>
              <a:gd name="connsiteY58" fmla="*/ 6513055 h 6858000"/>
              <a:gd name="connsiteX59" fmla="*/ 3945347 w 7597386"/>
              <a:gd name="connsiteY59" fmla="*/ 6505736 h 6858000"/>
              <a:gd name="connsiteX60" fmla="*/ 2869739 w 7597386"/>
              <a:gd name="connsiteY60" fmla="*/ 6505736 h 6858000"/>
              <a:gd name="connsiteX61" fmla="*/ 2689739 w 7597386"/>
              <a:gd name="connsiteY61" fmla="*/ 6325736 h 6858000"/>
              <a:gd name="connsiteX62" fmla="*/ 2799675 w 7597386"/>
              <a:gd name="connsiteY62" fmla="*/ 6159881 h 6858000"/>
              <a:gd name="connsiteX63" fmla="*/ 2847874 w 7597386"/>
              <a:gd name="connsiteY63" fmla="*/ 6150150 h 6858000"/>
              <a:gd name="connsiteX64" fmla="*/ 2426904 w 7597386"/>
              <a:gd name="connsiteY64" fmla="*/ 6150150 h 6858000"/>
              <a:gd name="connsiteX65" fmla="*/ 2246904 w 7597386"/>
              <a:gd name="connsiteY65" fmla="*/ 5970150 h 6858000"/>
              <a:gd name="connsiteX66" fmla="*/ 2426904 w 7597386"/>
              <a:gd name="connsiteY66" fmla="*/ 5790150 h 6858000"/>
              <a:gd name="connsiteX67" fmla="*/ 2706960 w 7597386"/>
              <a:gd name="connsiteY67" fmla="*/ 5790150 h 6858000"/>
              <a:gd name="connsiteX68" fmla="*/ 2705601 w 7597386"/>
              <a:gd name="connsiteY68" fmla="*/ 5789047 h 6858000"/>
              <a:gd name="connsiteX69" fmla="*/ 2188422 w 7597386"/>
              <a:gd name="connsiteY69" fmla="*/ 5789047 h 6858000"/>
              <a:gd name="connsiteX70" fmla="*/ 2008422 w 7597386"/>
              <a:gd name="connsiteY70" fmla="*/ 5609047 h 6858000"/>
              <a:gd name="connsiteX71" fmla="*/ 2188422 w 7597386"/>
              <a:gd name="connsiteY71" fmla="*/ 5429047 h 6858000"/>
              <a:gd name="connsiteX72" fmla="*/ 2344473 w 7597386"/>
              <a:gd name="connsiteY72" fmla="*/ 5429047 h 6858000"/>
              <a:gd name="connsiteX73" fmla="*/ 2343631 w 7597386"/>
              <a:gd name="connsiteY73" fmla="*/ 5427944 h 6858000"/>
              <a:gd name="connsiteX74" fmla="*/ 1939122 w 7597386"/>
              <a:gd name="connsiteY74" fmla="*/ 5427944 h 6858000"/>
              <a:gd name="connsiteX75" fmla="*/ 1759122 w 7597386"/>
              <a:gd name="connsiteY75" fmla="*/ 5247944 h 6858000"/>
              <a:gd name="connsiteX76" fmla="*/ 1939122 w 7597386"/>
              <a:gd name="connsiteY76" fmla="*/ 5067944 h 6858000"/>
              <a:gd name="connsiteX77" fmla="*/ 2094491 w 7597386"/>
              <a:gd name="connsiteY77" fmla="*/ 5067944 h 6858000"/>
              <a:gd name="connsiteX78" fmla="*/ 2093832 w 7597386"/>
              <a:gd name="connsiteY78" fmla="*/ 5066841 h 6858000"/>
              <a:gd name="connsiteX79" fmla="*/ 452552 w 7597386"/>
              <a:gd name="connsiteY79" fmla="*/ 5066841 h 6858000"/>
              <a:gd name="connsiteX80" fmla="*/ 272552 w 7597386"/>
              <a:gd name="connsiteY80" fmla="*/ 4886841 h 6858000"/>
              <a:gd name="connsiteX81" fmla="*/ 452552 w 7597386"/>
              <a:gd name="connsiteY81" fmla="*/ 4706841 h 6858000"/>
              <a:gd name="connsiteX82" fmla="*/ 1912897 w 7597386"/>
              <a:gd name="connsiteY82" fmla="*/ 4706841 h 6858000"/>
              <a:gd name="connsiteX83" fmla="*/ 1912393 w 7597386"/>
              <a:gd name="connsiteY83" fmla="*/ 4705738 h 6858000"/>
              <a:gd name="connsiteX84" fmla="*/ 1051850 w 7597386"/>
              <a:gd name="connsiteY84" fmla="*/ 4705738 h 6858000"/>
              <a:gd name="connsiteX85" fmla="*/ 871849 w 7597386"/>
              <a:gd name="connsiteY85" fmla="*/ 4525738 h 6858000"/>
              <a:gd name="connsiteX86" fmla="*/ 1051850 w 7597386"/>
              <a:gd name="connsiteY86" fmla="*/ 4345738 h 6858000"/>
              <a:gd name="connsiteX87" fmla="*/ 1786642 w 7597386"/>
              <a:gd name="connsiteY87" fmla="*/ 4345738 h 6858000"/>
              <a:gd name="connsiteX88" fmla="*/ 1715818 w 7597386"/>
              <a:gd name="connsiteY88" fmla="*/ 4031467 h 6858000"/>
              <a:gd name="connsiteX89" fmla="*/ 1706366 w 7597386"/>
              <a:gd name="connsiteY89" fmla="*/ 3955810 h 6858000"/>
              <a:gd name="connsiteX90" fmla="*/ 788060 w 7597386"/>
              <a:gd name="connsiteY90" fmla="*/ 3955810 h 6858000"/>
              <a:gd name="connsiteX91" fmla="*/ 608060 w 7597386"/>
              <a:gd name="connsiteY91" fmla="*/ 3775810 h 6858000"/>
              <a:gd name="connsiteX92" fmla="*/ 788060 w 7597386"/>
              <a:gd name="connsiteY92" fmla="*/ 3595810 h 6858000"/>
              <a:gd name="connsiteX93" fmla="*/ 1671391 w 7597386"/>
              <a:gd name="connsiteY93" fmla="*/ 3595810 h 6858000"/>
              <a:gd name="connsiteX94" fmla="*/ 1671288 w 7597386"/>
              <a:gd name="connsiteY94" fmla="*/ 3592400 h 6858000"/>
              <a:gd name="connsiteX95" fmla="*/ 1156283 w 7597386"/>
              <a:gd name="connsiteY95" fmla="*/ 3592400 h 6858000"/>
              <a:gd name="connsiteX96" fmla="*/ 976283 w 7597386"/>
              <a:gd name="connsiteY96" fmla="*/ 3412401 h 6858000"/>
              <a:gd name="connsiteX97" fmla="*/ 1156283 w 7597386"/>
              <a:gd name="connsiteY97" fmla="*/ 3232401 h 6858000"/>
              <a:gd name="connsiteX98" fmla="*/ 1672349 w 7597386"/>
              <a:gd name="connsiteY98" fmla="*/ 3232401 h 6858000"/>
              <a:gd name="connsiteX99" fmla="*/ 1672557 w 7597386"/>
              <a:gd name="connsiteY99" fmla="*/ 3228991 h 6858000"/>
              <a:gd name="connsiteX100" fmla="*/ 932835 w 7597386"/>
              <a:gd name="connsiteY100" fmla="*/ 3228991 h 6858000"/>
              <a:gd name="connsiteX101" fmla="*/ 752835 w 7597386"/>
              <a:gd name="connsiteY101" fmla="*/ 3048991 h 6858000"/>
              <a:gd name="connsiteX102" fmla="*/ 932835 w 7597386"/>
              <a:gd name="connsiteY102" fmla="*/ 2868991 h 6858000"/>
              <a:gd name="connsiteX103" fmla="*/ 1708115 w 7597386"/>
              <a:gd name="connsiteY103" fmla="*/ 2868991 h 6858000"/>
              <a:gd name="connsiteX104" fmla="*/ 1708629 w 7597386"/>
              <a:gd name="connsiteY104" fmla="*/ 2865581 h 6858000"/>
              <a:gd name="connsiteX105" fmla="*/ 229104 w 7597386"/>
              <a:gd name="connsiteY105" fmla="*/ 2865581 h 6858000"/>
              <a:gd name="connsiteX106" fmla="*/ 49104 w 7597386"/>
              <a:gd name="connsiteY106" fmla="*/ 2685581 h 6858000"/>
              <a:gd name="connsiteX107" fmla="*/ 229104 w 7597386"/>
              <a:gd name="connsiteY107" fmla="*/ 2505581 h 6858000"/>
              <a:gd name="connsiteX108" fmla="*/ 1778254 w 7597386"/>
              <a:gd name="connsiteY108" fmla="*/ 2505581 h 6858000"/>
              <a:gd name="connsiteX109" fmla="*/ 1779078 w 7597386"/>
              <a:gd name="connsiteY109" fmla="*/ 2502171 h 6858000"/>
              <a:gd name="connsiteX110" fmla="*/ 910422 w 7597386"/>
              <a:gd name="connsiteY110" fmla="*/ 2502171 h 6858000"/>
              <a:gd name="connsiteX111" fmla="*/ 730422 w 7597386"/>
              <a:gd name="connsiteY111" fmla="*/ 2322172 h 6858000"/>
              <a:gd name="connsiteX112" fmla="*/ 910422 w 7597386"/>
              <a:gd name="connsiteY112" fmla="*/ 2142171 h 6858000"/>
              <a:gd name="connsiteX113" fmla="*/ 1883366 w 7597386"/>
              <a:gd name="connsiteY113" fmla="*/ 2142171 h 6858000"/>
              <a:gd name="connsiteX114" fmla="*/ 1884509 w 7597386"/>
              <a:gd name="connsiteY114" fmla="*/ 2138760 h 6858000"/>
              <a:gd name="connsiteX115" fmla="*/ 1591740 w 7597386"/>
              <a:gd name="connsiteY115" fmla="*/ 2138760 h 6858000"/>
              <a:gd name="connsiteX116" fmla="*/ 1411740 w 7597386"/>
              <a:gd name="connsiteY116" fmla="*/ 1958761 h 6858000"/>
              <a:gd name="connsiteX117" fmla="*/ 1591740 w 7597386"/>
              <a:gd name="connsiteY117" fmla="*/ 1778762 h 6858000"/>
              <a:gd name="connsiteX118" fmla="*/ 2025126 w 7597386"/>
              <a:gd name="connsiteY118" fmla="*/ 1778762 h 6858000"/>
              <a:gd name="connsiteX119" fmla="*/ 2026603 w 7597386"/>
              <a:gd name="connsiteY119" fmla="*/ 1775352 h 6858000"/>
              <a:gd name="connsiteX120" fmla="*/ 1244357 w 7597386"/>
              <a:gd name="connsiteY120" fmla="*/ 1775352 h 6858000"/>
              <a:gd name="connsiteX121" fmla="*/ 1064357 w 7597386"/>
              <a:gd name="connsiteY121" fmla="*/ 1595352 h 6858000"/>
              <a:gd name="connsiteX122" fmla="*/ 1244357 w 7597386"/>
              <a:gd name="connsiteY122" fmla="*/ 1415352 h 6858000"/>
              <a:gd name="connsiteX123" fmla="*/ 2206432 w 7597386"/>
              <a:gd name="connsiteY123" fmla="*/ 1415352 h 6858000"/>
              <a:gd name="connsiteX124" fmla="*/ 2208269 w 7597386"/>
              <a:gd name="connsiteY124" fmla="*/ 1411942 h 6858000"/>
              <a:gd name="connsiteX125" fmla="*/ 1939122 w 7597386"/>
              <a:gd name="connsiteY125" fmla="*/ 1411942 h 6858000"/>
              <a:gd name="connsiteX126" fmla="*/ 1759122 w 7597386"/>
              <a:gd name="connsiteY126" fmla="*/ 1231942 h 6858000"/>
              <a:gd name="connsiteX127" fmla="*/ 1939122 w 7597386"/>
              <a:gd name="connsiteY127" fmla="*/ 1051942 h 6858000"/>
              <a:gd name="connsiteX128" fmla="*/ 2431720 w 7597386"/>
              <a:gd name="connsiteY128" fmla="*/ 1051942 h 6858000"/>
              <a:gd name="connsiteX129" fmla="*/ 2435632 w 7597386"/>
              <a:gd name="connsiteY129" fmla="*/ 1045961 h 6858000"/>
              <a:gd name="connsiteX130" fmla="*/ 2387559 w 7597386"/>
              <a:gd name="connsiteY130" fmla="*/ 1027086 h 6858000"/>
              <a:gd name="connsiteX131" fmla="*/ 2300895 w 7597386"/>
              <a:gd name="connsiteY131" fmla="*/ 873146 h 6858000"/>
              <a:gd name="connsiteX132" fmla="*/ 2444619 w 7597386"/>
              <a:gd name="connsiteY132" fmla="*/ 696802 h 6858000"/>
              <a:gd name="connsiteX133" fmla="*/ 2472338 w 7597386"/>
              <a:gd name="connsiteY133" fmla="*/ 694008 h 6858000"/>
              <a:gd name="connsiteX134" fmla="*/ 2066060 w 7597386"/>
              <a:gd name="connsiteY134" fmla="*/ 694008 h 6858000"/>
              <a:gd name="connsiteX135" fmla="*/ 1886060 w 7597386"/>
              <a:gd name="connsiteY135" fmla="*/ 514008 h 6858000"/>
              <a:gd name="connsiteX136" fmla="*/ 2029784 w 7597386"/>
              <a:gd name="connsiteY136" fmla="*/ 337665 h 6858000"/>
              <a:gd name="connsiteX137" fmla="*/ 2057482 w 7597386"/>
              <a:gd name="connsiteY137" fmla="*/ 334873 h 6858000"/>
              <a:gd name="connsiteX138" fmla="*/ 1651225 w 7597386"/>
              <a:gd name="connsiteY138" fmla="*/ 334873 h 6858000"/>
              <a:gd name="connsiteX139" fmla="*/ 1471225 w 7597386"/>
              <a:gd name="connsiteY139" fmla="*/ 154873 h 6858000"/>
              <a:gd name="connsiteX140" fmla="*/ 1523946 w 7597386"/>
              <a:gd name="connsiteY140" fmla="*/ 275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7597386" h="6858000">
                <a:moveTo>
                  <a:pt x="6739532" y="6136704"/>
                </a:moveTo>
                <a:lnTo>
                  <a:pt x="6987914" y="6136704"/>
                </a:lnTo>
                <a:cubicBezTo>
                  <a:pt x="7087326" y="6136704"/>
                  <a:pt x="7167914" y="6217293"/>
                  <a:pt x="7167914" y="6316704"/>
                </a:cubicBezTo>
                <a:cubicBezTo>
                  <a:pt x="7167914" y="6416115"/>
                  <a:pt x="7087326" y="6496704"/>
                  <a:pt x="6987914" y="6496704"/>
                </a:cubicBezTo>
                <a:lnTo>
                  <a:pt x="6739532" y="6496704"/>
                </a:lnTo>
                <a:cubicBezTo>
                  <a:pt x="6640120" y="6496704"/>
                  <a:pt x="6559532" y="6416115"/>
                  <a:pt x="6559532" y="6316704"/>
                </a:cubicBezTo>
                <a:cubicBezTo>
                  <a:pt x="6559532" y="6217293"/>
                  <a:pt x="6640120" y="6136704"/>
                  <a:pt x="6739532" y="6136704"/>
                </a:cubicBezTo>
                <a:close/>
                <a:moveTo>
                  <a:pt x="1457678" y="5429047"/>
                </a:moveTo>
                <a:lnTo>
                  <a:pt x="1706060" y="5429047"/>
                </a:lnTo>
                <a:cubicBezTo>
                  <a:pt x="1805471" y="5429047"/>
                  <a:pt x="1886060" y="5509636"/>
                  <a:pt x="1886060" y="5609047"/>
                </a:cubicBezTo>
                <a:cubicBezTo>
                  <a:pt x="1886060" y="5708458"/>
                  <a:pt x="1805471" y="5789047"/>
                  <a:pt x="1706060" y="5789047"/>
                </a:cubicBezTo>
                <a:lnTo>
                  <a:pt x="1457678" y="5789047"/>
                </a:lnTo>
                <a:cubicBezTo>
                  <a:pt x="1358266" y="5789047"/>
                  <a:pt x="1277677" y="5708458"/>
                  <a:pt x="1277677" y="5609047"/>
                </a:cubicBezTo>
                <a:cubicBezTo>
                  <a:pt x="1277677" y="5509636"/>
                  <a:pt x="1358266" y="5429047"/>
                  <a:pt x="1457678" y="5429047"/>
                </a:cubicBezTo>
                <a:close/>
                <a:moveTo>
                  <a:pt x="180000" y="3595810"/>
                </a:moveTo>
                <a:lnTo>
                  <a:pt x="332390" y="3595810"/>
                </a:lnTo>
                <a:cubicBezTo>
                  <a:pt x="431802" y="3595810"/>
                  <a:pt x="512390" y="3676399"/>
                  <a:pt x="512390" y="3775810"/>
                </a:cubicBezTo>
                <a:cubicBezTo>
                  <a:pt x="512390" y="3875221"/>
                  <a:pt x="431802" y="3955810"/>
                  <a:pt x="332390" y="3955810"/>
                </a:cubicBezTo>
                <a:lnTo>
                  <a:pt x="180000" y="3955810"/>
                </a:lnTo>
                <a:cubicBezTo>
                  <a:pt x="80590" y="3955810"/>
                  <a:pt x="0" y="3875221"/>
                  <a:pt x="0" y="3775810"/>
                </a:cubicBezTo>
                <a:cubicBezTo>
                  <a:pt x="0" y="3676399"/>
                  <a:pt x="80590" y="3595810"/>
                  <a:pt x="180000" y="3595810"/>
                </a:cubicBezTo>
                <a:close/>
                <a:moveTo>
                  <a:pt x="660719" y="1778760"/>
                </a:moveTo>
                <a:lnTo>
                  <a:pt x="813109" y="1778760"/>
                </a:lnTo>
                <a:cubicBezTo>
                  <a:pt x="912519" y="1778760"/>
                  <a:pt x="993108" y="1859349"/>
                  <a:pt x="993108" y="1958760"/>
                </a:cubicBezTo>
                <a:cubicBezTo>
                  <a:pt x="993108" y="2058171"/>
                  <a:pt x="912519" y="2138760"/>
                  <a:pt x="813109" y="2138760"/>
                </a:cubicBezTo>
                <a:lnTo>
                  <a:pt x="660719" y="2138760"/>
                </a:lnTo>
                <a:cubicBezTo>
                  <a:pt x="561307" y="2138760"/>
                  <a:pt x="480718" y="2058171"/>
                  <a:pt x="480718" y="1958760"/>
                </a:cubicBezTo>
                <a:cubicBezTo>
                  <a:pt x="480718" y="1859349"/>
                  <a:pt x="561307" y="1778760"/>
                  <a:pt x="660719" y="1778760"/>
                </a:cubicBezTo>
                <a:close/>
                <a:moveTo>
                  <a:pt x="1564873" y="0"/>
                </a:moveTo>
                <a:lnTo>
                  <a:pt x="7552162" y="0"/>
                </a:lnTo>
                <a:lnTo>
                  <a:pt x="7597386" y="46688"/>
                </a:lnTo>
                <a:lnTo>
                  <a:pt x="7597386" y="4742213"/>
                </a:lnTo>
                <a:lnTo>
                  <a:pt x="7404050" y="4989332"/>
                </a:lnTo>
                <a:cubicBezTo>
                  <a:pt x="7321153" y="5086448"/>
                  <a:pt x="7235038" y="5178968"/>
                  <a:pt x="7146108" y="5266790"/>
                </a:cubicBezTo>
                <a:lnTo>
                  <a:pt x="6948710" y="5445825"/>
                </a:lnTo>
                <a:lnTo>
                  <a:pt x="6986983" y="5471629"/>
                </a:lnTo>
                <a:cubicBezTo>
                  <a:pt x="7019556" y="5504203"/>
                  <a:pt x="7039704" y="5549203"/>
                  <a:pt x="7039704" y="5598908"/>
                </a:cubicBezTo>
                <a:cubicBezTo>
                  <a:pt x="7039704" y="5698319"/>
                  <a:pt x="6959114" y="5778908"/>
                  <a:pt x="6859704" y="5778908"/>
                </a:cubicBezTo>
                <a:lnTo>
                  <a:pt x="6518165" y="5778908"/>
                </a:lnTo>
                <a:lnTo>
                  <a:pt x="6518164" y="5778909"/>
                </a:lnTo>
                <a:lnTo>
                  <a:pt x="6544626" y="5778909"/>
                </a:lnTo>
                <a:cubicBezTo>
                  <a:pt x="6644038" y="5778909"/>
                  <a:pt x="6724626" y="5859498"/>
                  <a:pt x="6724626" y="5958909"/>
                </a:cubicBezTo>
                <a:cubicBezTo>
                  <a:pt x="6724626" y="6058320"/>
                  <a:pt x="6644038" y="6138909"/>
                  <a:pt x="6544626" y="6138909"/>
                </a:cubicBezTo>
                <a:lnTo>
                  <a:pt x="5915916" y="6138909"/>
                </a:lnTo>
                <a:cubicBezTo>
                  <a:pt x="5903490" y="6138909"/>
                  <a:pt x="5891357" y="6137650"/>
                  <a:pt x="5879640" y="6135252"/>
                </a:cubicBezTo>
                <a:lnTo>
                  <a:pt x="5869552" y="6132121"/>
                </a:lnTo>
                <a:lnTo>
                  <a:pt x="5838313" y="6145736"/>
                </a:lnTo>
                <a:lnTo>
                  <a:pt x="6050271" y="6145736"/>
                </a:lnTo>
                <a:cubicBezTo>
                  <a:pt x="6149682" y="6145736"/>
                  <a:pt x="6230271" y="6226325"/>
                  <a:pt x="6230271" y="6325736"/>
                </a:cubicBezTo>
                <a:cubicBezTo>
                  <a:pt x="6230271" y="6425147"/>
                  <a:pt x="6149682" y="6505736"/>
                  <a:pt x="6050271" y="6505736"/>
                </a:cubicBezTo>
                <a:lnTo>
                  <a:pt x="5788251" y="6505736"/>
                </a:lnTo>
                <a:lnTo>
                  <a:pt x="5824500" y="6513055"/>
                </a:lnTo>
                <a:cubicBezTo>
                  <a:pt x="5889105" y="6540380"/>
                  <a:pt x="5934436" y="6604351"/>
                  <a:pt x="5934436" y="6678909"/>
                </a:cubicBezTo>
                <a:cubicBezTo>
                  <a:pt x="5934436" y="6765894"/>
                  <a:pt x="5872735" y="6838468"/>
                  <a:pt x="5790712" y="6855252"/>
                </a:cubicBezTo>
                <a:lnTo>
                  <a:pt x="5763453" y="6858000"/>
                </a:lnTo>
                <a:lnTo>
                  <a:pt x="3970143" y="6858000"/>
                </a:lnTo>
                <a:lnTo>
                  <a:pt x="3942884" y="6855252"/>
                </a:lnTo>
                <a:cubicBezTo>
                  <a:pt x="3860861" y="6838468"/>
                  <a:pt x="3799160" y="6765894"/>
                  <a:pt x="3799160" y="6678909"/>
                </a:cubicBezTo>
                <a:cubicBezTo>
                  <a:pt x="3799160" y="6604351"/>
                  <a:pt x="3844491" y="6540380"/>
                  <a:pt x="3909096" y="6513055"/>
                </a:cubicBezTo>
                <a:lnTo>
                  <a:pt x="3945347" y="6505736"/>
                </a:lnTo>
                <a:lnTo>
                  <a:pt x="2869739" y="6505736"/>
                </a:lnTo>
                <a:cubicBezTo>
                  <a:pt x="2770328" y="6505736"/>
                  <a:pt x="2689739" y="6425147"/>
                  <a:pt x="2689739" y="6325736"/>
                </a:cubicBezTo>
                <a:cubicBezTo>
                  <a:pt x="2689739" y="6251178"/>
                  <a:pt x="2735071" y="6187207"/>
                  <a:pt x="2799675" y="6159881"/>
                </a:cubicBezTo>
                <a:lnTo>
                  <a:pt x="2847874" y="6150150"/>
                </a:lnTo>
                <a:lnTo>
                  <a:pt x="2426904" y="6150150"/>
                </a:lnTo>
                <a:cubicBezTo>
                  <a:pt x="2327493" y="6150150"/>
                  <a:pt x="2246904" y="6069561"/>
                  <a:pt x="2246904" y="5970150"/>
                </a:cubicBezTo>
                <a:cubicBezTo>
                  <a:pt x="2246904" y="5870739"/>
                  <a:pt x="2327493" y="5790150"/>
                  <a:pt x="2426904" y="5790150"/>
                </a:cubicBezTo>
                <a:lnTo>
                  <a:pt x="2706960" y="5790150"/>
                </a:lnTo>
                <a:lnTo>
                  <a:pt x="2705601" y="5789047"/>
                </a:lnTo>
                <a:lnTo>
                  <a:pt x="2188422" y="5789047"/>
                </a:lnTo>
                <a:cubicBezTo>
                  <a:pt x="2089011" y="5789047"/>
                  <a:pt x="2008422" y="5708458"/>
                  <a:pt x="2008422" y="5609047"/>
                </a:cubicBezTo>
                <a:cubicBezTo>
                  <a:pt x="2008422" y="5509636"/>
                  <a:pt x="2089011" y="5429047"/>
                  <a:pt x="2188422" y="5429047"/>
                </a:cubicBezTo>
                <a:lnTo>
                  <a:pt x="2344473" y="5429047"/>
                </a:lnTo>
                <a:lnTo>
                  <a:pt x="2343631" y="5427944"/>
                </a:lnTo>
                <a:lnTo>
                  <a:pt x="1939122" y="5427944"/>
                </a:lnTo>
                <a:cubicBezTo>
                  <a:pt x="1839711" y="5427944"/>
                  <a:pt x="1759122" y="5347355"/>
                  <a:pt x="1759122" y="5247944"/>
                </a:cubicBezTo>
                <a:cubicBezTo>
                  <a:pt x="1759122" y="5148533"/>
                  <a:pt x="1839711" y="5067944"/>
                  <a:pt x="1939122" y="5067944"/>
                </a:cubicBezTo>
                <a:lnTo>
                  <a:pt x="2094491" y="5067944"/>
                </a:lnTo>
                <a:lnTo>
                  <a:pt x="2093832" y="5066841"/>
                </a:lnTo>
                <a:lnTo>
                  <a:pt x="452552" y="5066841"/>
                </a:lnTo>
                <a:cubicBezTo>
                  <a:pt x="353142" y="5066841"/>
                  <a:pt x="272552" y="4986252"/>
                  <a:pt x="272552" y="4886841"/>
                </a:cubicBezTo>
                <a:cubicBezTo>
                  <a:pt x="272552" y="4787430"/>
                  <a:pt x="353142" y="4706841"/>
                  <a:pt x="452552" y="4706841"/>
                </a:cubicBezTo>
                <a:lnTo>
                  <a:pt x="1912897" y="4706841"/>
                </a:lnTo>
                <a:lnTo>
                  <a:pt x="1912393" y="4705738"/>
                </a:lnTo>
                <a:lnTo>
                  <a:pt x="1051850" y="4705738"/>
                </a:lnTo>
                <a:cubicBezTo>
                  <a:pt x="952438" y="4705738"/>
                  <a:pt x="871849" y="4625149"/>
                  <a:pt x="871849" y="4525738"/>
                </a:cubicBezTo>
                <a:cubicBezTo>
                  <a:pt x="871849" y="4426327"/>
                  <a:pt x="952438" y="4345738"/>
                  <a:pt x="1051850" y="4345738"/>
                </a:cubicBezTo>
                <a:lnTo>
                  <a:pt x="1786642" y="4345738"/>
                </a:lnTo>
                <a:lnTo>
                  <a:pt x="1715818" y="4031467"/>
                </a:lnTo>
                <a:lnTo>
                  <a:pt x="1706366" y="3955810"/>
                </a:lnTo>
                <a:lnTo>
                  <a:pt x="788060" y="3955810"/>
                </a:lnTo>
                <a:cubicBezTo>
                  <a:pt x="688649" y="3955810"/>
                  <a:pt x="608060" y="3875221"/>
                  <a:pt x="608060" y="3775810"/>
                </a:cubicBezTo>
                <a:cubicBezTo>
                  <a:pt x="608060" y="3676399"/>
                  <a:pt x="688649" y="3595810"/>
                  <a:pt x="788060" y="3595810"/>
                </a:cubicBezTo>
                <a:lnTo>
                  <a:pt x="1671391" y="3595810"/>
                </a:lnTo>
                <a:lnTo>
                  <a:pt x="1671288" y="3592400"/>
                </a:lnTo>
                <a:lnTo>
                  <a:pt x="1156283" y="3592400"/>
                </a:lnTo>
                <a:cubicBezTo>
                  <a:pt x="1056872" y="3592400"/>
                  <a:pt x="976283" y="3511811"/>
                  <a:pt x="976283" y="3412401"/>
                </a:cubicBezTo>
                <a:cubicBezTo>
                  <a:pt x="976283" y="3312989"/>
                  <a:pt x="1056872" y="3232401"/>
                  <a:pt x="1156283" y="3232401"/>
                </a:cubicBezTo>
                <a:lnTo>
                  <a:pt x="1672349" y="3232401"/>
                </a:lnTo>
                <a:lnTo>
                  <a:pt x="1672557" y="3228991"/>
                </a:lnTo>
                <a:lnTo>
                  <a:pt x="932835" y="3228991"/>
                </a:lnTo>
                <a:cubicBezTo>
                  <a:pt x="833424" y="3228991"/>
                  <a:pt x="752835" y="3148402"/>
                  <a:pt x="752835" y="3048991"/>
                </a:cubicBezTo>
                <a:cubicBezTo>
                  <a:pt x="752835" y="2949580"/>
                  <a:pt x="833424" y="2868991"/>
                  <a:pt x="932835" y="2868991"/>
                </a:cubicBezTo>
                <a:lnTo>
                  <a:pt x="1708115" y="2868991"/>
                </a:lnTo>
                <a:lnTo>
                  <a:pt x="1708629" y="2865581"/>
                </a:lnTo>
                <a:lnTo>
                  <a:pt x="229104" y="2865581"/>
                </a:lnTo>
                <a:cubicBezTo>
                  <a:pt x="129694" y="2865581"/>
                  <a:pt x="49104" y="2784992"/>
                  <a:pt x="49104" y="2685581"/>
                </a:cubicBezTo>
                <a:cubicBezTo>
                  <a:pt x="49104" y="2586170"/>
                  <a:pt x="129694" y="2505581"/>
                  <a:pt x="229104" y="2505581"/>
                </a:cubicBezTo>
                <a:lnTo>
                  <a:pt x="1778254" y="2505581"/>
                </a:lnTo>
                <a:lnTo>
                  <a:pt x="1779078" y="2502171"/>
                </a:lnTo>
                <a:lnTo>
                  <a:pt x="910422" y="2502171"/>
                </a:lnTo>
                <a:cubicBezTo>
                  <a:pt x="811012" y="2502171"/>
                  <a:pt x="730422" y="2421582"/>
                  <a:pt x="730422" y="2322172"/>
                </a:cubicBezTo>
                <a:cubicBezTo>
                  <a:pt x="730422" y="2222760"/>
                  <a:pt x="811012" y="2142171"/>
                  <a:pt x="910422" y="2142171"/>
                </a:cubicBezTo>
                <a:lnTo>
                  <a:pt x="1883366" y="2142171"/>
                </a:lnTo>
                <a:lnTo>
                  <a:pt x="1884509" y="2138760"/>
                </a:lnTo>
                <a:lnTo>
                  <a:pt x="1591740" y="2138760"/>
                </a:lnTo>
                <a:cubicBezTo>
                  <a:pt x="1492330" y="2138760"/>
                  <a:pt x="1411740" y="2058173"/>
                  <a:pt x="1411740" y="1958761"/>
                </a:cubicBezTo>
                <a:cubicBezTo>
                  <a:pt x="1411740" y="1859351"/>
                  <a:pt x="1492330" y="1778762"/>
                  <a:pt x="1591740" y="1778762"/>
                </a:cubicBezTo>
                <a:lnTo>
                  <a:pt x="2025126" y="1778762"/>
                </a:lnTo>
                <a:lnTo>
                  <a:pt x="2026603" y="1775352"/>
                </a:lnTo>
                <a:lnTo>
                  <a:pt x="1244357" y="1775352"/>
                </a:lnTo>
                <a:cubicBezTo>
                  <a:pt x="1144947" y="1775352"/>
                  <a:pt x="1064357" y="1694763"/>
                  <a:pt x="1064357" y="1595352"/>
                </a:cubicBezTo>
                <a:cubicBezTo>
                  <a:pt x="1064357" y="1495941"/>
                  <a:pt x="1144947" y="1415352"/>
                  <a:pt x="1244357" y="1415352"/>
                </a:cubicBezTo>
                <a:lnTo>
                  <a:pt x="2206432" y="1415352"/>
                </a:lnTo>
                <a:lnTo>
                  <a:pt x="2208269" y="1411942"/>
                </a:lnTo>
                <a:lnTo>
                  <a:pt x="1939122" y="1411942"/>
                </a:lnTo>
                <a:cubicBezTo>
                  <a:pt x="1839711" y="1411942"/>
                  <a:pt x="1759122" y="1331353"/>
                  <a:pt x="1759122" y="1231942"/>
                </a:cubicBezTo>
                <a:cubicBezTo>
                  <a:pt x="1759122" y="1132531"/>
                  <a:pt x="1839711" y="1051942"/>
                  <a:pt x="1939122" y="1051942"/>
                </a:cubicBezTo>
                <a:lnTo>
                  <a:pt x="2431720" y="1051942"/>
                </a:lnTo>
                <a:lnTo>
                  <a:pt x="2435632" y="1045961"/>
                </a:lnTo>
                <a:lnTo>
                  <a:pt x="2387559" y="1027086"/>
                </a:lnTo>
                <a:cubicBezTo>
                  <a:pt x="2335602" y="995516"/>
                  <a:pt x="2300895" y="938384"/>
                  <a:pt x="2300895" y="873146"/>
                </a:cubicBezTo>
                <a:cubicBezTo>
                  <a:pt x="2300895" y="786161"/>
                  <a:pt x="2362596" y="713587"/>
                  <a:pt x="2444619" y="696802"/>
                </a:cubicBezTo>
                <a:lnTo>
                  <a:pt x="2472338" y="694008"/>
                </a:lnTo>
                <a:lnTo>
                  <a:pt x="2066060" y="694008"/>
                </a:lnTo>
                <a:cubicBezTo>
                  <a:pt x="1966649" y="694008"/>
                  <a:pt x="1886060" y="613419"/>
                  <a:pt x="1886060" y="514008"/>
                </a:cubicBezTo>
                <a:cubicBezTo>
                  <a:pt x="1886060" y="427023"/>
                  <a:pt x="1947761" y="354449"/>
                  <a:pt x="2029784" y="337665"/>
                </a:cubicBezTo>
                <a:lnTo>
                  <a:pt x="2057482" y="334873"/>
                </a:lnTo>
                <a:lnTo>
                  <a:pt x="1651225" y="334873"/>
                </a:lnTo>
                <a:cubicBezTo>
                  <a:pt x="1551814" y="334873"/>
                  <a:pt x="1471225" y="254284"/>
                  <a:pt x="1471225" y="154873"/>
                </a:cubicBezTo>
                <a:cubicBezTo>
                  <a:pt x="1471225" y="105168"/>
                  <a:pt x="1491373" y="60168"/>
                  <a:pt x="1523946" y="275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582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4" y="182247"/>
            <a:ext cx="11855435" cy="3922026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815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7633" y="-8800"/>
            <a:ext cx="9434733" cy="688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72493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65271" y="932723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261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9F4F3D4-D24C-4E15-8937-AEA37D536F0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48954" y="163150"/>
            <a:ext cx="11294090" cy="6531700"/>
          </a:xfrm>
          <a:custGeom>
            <a:avLst/>
            <a:gdLst>
              <a:gd name="connsiteX0" fmla="*/ 9499264 w 11294090"/>
              <a:gd name="connsiteY0" fmla="*/ 6116949 h 6531700"/>
              <a:gd name="connsiteX1" fmla="*/ 9503397 w 11294090"/>
              <a:gd name="connsiteY1" fmla="*/ 6120360 h 6531700"/>
              <a:gd name="connsiteX2" fmla="*/ 9498529 w 11294090"/>
              <a:gd name="connsiteY2" fmla="*/ 6120360 h 6531700"/>
              <a:gd name="connsiteX3" fmla="*/ 7134704 w 11294090"/>
              <a:gd name="connsiteY3" fmla="*/ 0 h 6531700"/>
              <a:gd name="connsiteX4" fmla="*/ 7178514 w 11294090"/>
              <a:gd name="connsiteY4" fmla="*/ 175119 h 6531700"/>
              <a:gd name="connsiteX5" fmla="*/ 7207719 w 11294090"/>
              <a:gd name="connsiteY5" fmla="*/ 135576 h 6531700"/>
              <a:gd name="connsiteX6" fmla="*/ 7275868 w 11294090"/>
              <a:gd name="connsiteY6" fmla="*/ 129928 h 6531700"/>
              <a:gd name="connsiteX7" fmla="*/ 7344016 w 11294090"/>
              <a:gd name="connsiteY7" fmla="*/ 175119 h 6531700"/>
              <a:gd name="connsiteX8" fmla="*/ 7382958 w 11294090"/>
              <a:gd name="connsiteY8" fmla="*/ 67788 h 6531700"/>
              <a:gd name="connsiteX9" fmla="*/ 7455973 w 11294090"/>
              <a:gd name="connsiteY9" fmla="*/ 67788 h 6531700"/>
              <a:gd name="connsiteX10" fmla="*/ 7480312 w 11294090"/>
              <a:gd name="connsiteY10" fmla="*/ 28245 h 6531700"/>
              <a:gd name="connsiteX11" fmla="*/ 7524122 w 11294090"/>
              <a:gd name="connsiteY11" fmla="*/ 45192 h 6531700"/>
              <a:gd name="connsiteX12" fmla="*/ 7553328 w 11294090"/>
              <a:gd name="connsiteY12" fmla="*/ 163822 h 6531700"/>
              <a:gd name="connsiteX13" fmla="*/ 7606873 w 11294090"/>
              <a:gd name="connsiteY13" fmla="*/ 107331 h 6531700"/>
              <a:gd name="connsiteX14" fmla="*/ 7592270 w 11294090"/>
              <a:gd name="connsiteY14" fmla="*/ 305046 h 6531700"/>
              <a:gd name="connsiteX15" fmla="*/ 7694492 w 11294090"/>
              <a:gd name="connsiteY15" fmla="*/ 220311 h 6531700"/>
              <a:gd name="connsiteX16" fmla="*/ 7709095 w 11294090"/>
              <a:gd name="connsiteY16" fmla="*/ 180768 h 6531700"/>
              <a:gd name="connsiteX17" fmla="*/ 7743169 w 11294090"/>
              <a:gd name="connsiteY17" fmla="*/ 135576 h 6531700"/>
              <a:gd name="connsiteX18" fmla="*/ 7772375 w 11294090"/>
              <a:gd name="connsiteY18" fmla="*/ 152523 h 6531700"/>
              <a:gd name="connsiteX19" fmla="*/ 7772375 w 11294090"/>
              <a:gd name="connsiteY19" fmla="*/ 259854 h 6531700"/>
              <a:gd name="connsiteX20" fmla="*/ 7733433 w 11294090"/>
              <a:gd name="connsiteY20" fmla="*/ 271152 h 6531700"/>
              <a:gd name="connsiteX21" fmla="*/ 7806450 w 11294090"/>
              <a:gd name="connsiteY21" fmla="*/ 378483 h 6531700"/>
              <a:gd name="connsiteX22" fmla="*/ 7811318 w 11294090"/>
              <a:gd name="connsiteY22" fmla="*/ 231609 h 6531700"/>
              <a:gd name="connsiteX23" fmla="*/ 7898937 w 11294090"/>
              <a:gd name="connsiteY23" fmla="*/ 220311 h 6531700"/>
              <a:gd name="connsiteX24" fmla="*/ 7957348 w 11294090"/>
              <a:gd name="connsiteY24" fmla="*/ 203364 h 6531700"/>
              <a:gd name="connsiteX25" fmla="*/ 8001158 w 11294090"/>
              <a:gd name="connsiteY25" fmla="*/ 129928 h 6531700"/>
              <a:gd name="connsiteX26" fmla="*/ 8049836 w 11294090"/>
              <a:gd name="connsiteY26" fmla="*/ 56490 h 6531700"/>
              <a:gd name="connsiteX27" fmla="*/ 8083910 w 11294090"/>
              <a:gd name="connsiteY27" fmla="*/ 45192 h 6531700"/>
              <a:gd name="connsiteX28" fmla="*/ 8205603 w 11294090"/>
              <a:gd name="connsiteY28" fmla="*/ 118629 h 6531700"/>
              <a:gd name="connsiteX29" fmla="*/ 8234810 w 11294090"/>
              <a:gd name="connsiteY29" fmla="*/ 135576 h 6531700"/>
              <a:gd name="connsiteX30" fmla="*/ 8264016 w 11294090"/>
              <a:gd name="connsiteY30" fmla="*/ 141225 h 6531700"/>
              <a:gd name="connsiteX31" fmla="*/ 8375972 w 11294090"/>
              <a:gd name="connsiteY31" fmla="*/ 271152 h 6531700"/>
              <a:gd name="connsiteX32" fmla="*/ 8424651 w 11294090"/>
              <a:gd name="connsiteY32" fmla="*/ 242907 h 6531700"/>
              <a:gd name="connsiteX33" fmla="*/ 8453857 w 11294090"/>
              <a:gd name="connsiteY33" fmla="*/ 305046 h 6531700"/>
              <a:gd name="connsiteX34" fmla="*/ 8492798 w 11294090"/>
              <a:gd name="connsiteY34" fmla="*/ 333290 h 6531700"/>
              <a:gd name="connsiteX35" fmla="*/ 8497666 w 11294090"/>
              <a:gd name="connsiteY35" fmla="*/ 276801 h 6531700"/>
              <a:gd name="connsiteX36" fmla="*/ 8483063 w 11294090"/>
              <a:gd name="connsiteY36" fmla="*/ 248555 h 6531700"/>
              <a:gd name="connsiteX37" fmla="*/ 8531740 w 11294090"/>
              <a:gd name="connsiteY37" fmla="*/ 310695 h 6531700"/>
              <a:gd name="connsiteX38" fmla="*/ 8643698 w 11294090"/>
              <a:gd name="connsiteY38" fmla="*/ 265504 h 6531700"/>
              <a:gd name="connsiteX39" fmla="*/ 8741052 w 11294090"/>
              <a:gd name="connsiteY39" fmla="*/ 209013 h 6531700"/>
              <a:gd name="connsiteX40" fmla="*/ 8848142 w 11294090"/>
              <a:gd name="connsiteY40" fmla="*/ 209013 h 6531700"/>
              <a:gd name="connsiteX41" fmla="*/ 8877348 w 11294090"/>
              <a:gd name="connsiteY41" fmla="*/ 231609 h 6531700"/>
              <a:gd name="connsiteX42" fmla="*/ 8891952 w 11294090"/>
              <a:gd name="connsiteY42" fmla="*/ 259854 h 6531700"/>
              <a:gd name="connsiteX43" fmla="*/ 8896820 w 11294090"/>
              <a:gd name="connsiteY43" fmla="*/ 372834 h 6531700"/>
              <a:gd name="connsiteX44" fmla="*/ 8989307 w 11294090"/>
              <a:gd name="connsiteY44" fmla="*/ 434972 h 6531700"/>
              <a:gd name="connsiteX45" fmla="*/ 8989307 w 11294090"/>
              <a:gd name="connsiteY45" fmla="*/ 446271 h 6531700"/>
              <a:gd name="connsiteX46" fmla="*/ 8994174 w 11294090"/>
              <a:gd name="connsiteY46" fmla="*/ 440622 h 6531700"/>
              <a:gd name="connsiteX47" fmla="*/ 9042851 w 11294090"/>
              <a:gd name="connsiteY47" fmla="*/ 338940 h 6531700"/>
              <a:gd name="connsiteX48" fmla="*/ 9067190 w 11294090"/>
              <a:gd name="connsiteY48" fmla="*/ 192066 h 6531700"/>
              <a:gd name="connsiteX49" fmla="*/ 9140206 w 11294090"/>
              <a:gd name="connsiteY49" fmla="*/ 350237 h 6531700"/>
              <a:gd name="connsiteX50" fmla="*/ 9232693 w 11294090"/>
              <a:gd name="connsiteY50" fmla="*/ 265504 h 6531700"/>
              <a:gd name="connsiteX51" fmla="*/ 9257031 w 11294090"/>
              <a:gd name="connsiteY51" fmla="*/ 288099 h 6531700"/>
              <a:gd name="connsiteX52" fmla="*/ 9247296 w 11294090"/>
              <a:gd name="connsiteY52" fmla="*/ 350237 h 6531700"/>
              <a:gd name="connsiteX53" fmla="*/ 9184015 w 11294090"/>
              <a:gd name="connsiteY53" fmla="*/ 463218 h 6531700"/>
              <a:gd name="connsiteX54" fmla="*/ 9193751 w 11294090"/>
              <a:gd name="connsiteY54" fmla="*/ 514059 h 6531700"/>
              <a:gd name="connsiteX55" fmla="*/ 9232693 w 11294090"/>
              <a:gd name="connsiteY55" fmla="*/ 474516 h 6531700"/>
              <a:gd name="connsiteX56" fmla="*/ 9305708 w 11294090"/>
              <a:gd name="connsiteY56" fmla="*/ 451920 h 6531700"/>
              <a:gd name="connsiteX57" fmla="*/ 9320311 w 11294090"/>
              <a:gd name="connsiteY57" fmla="*/ 474516 h 6531700"/>
              <a:gd name="connsiteX58" fmla="*/ 9359254 w 11294090"/>
              <a:gd name="connsiteY58" fmla="*/ 502761 h 6531700"/>
              <a:gd name="connsiteX59" fmla="*/ 9383592 w 11294090"/>
              <a:gd name="connsiteY59" fmla="*/ 384131 h 6531700"/>
              <a:gd name="connsiteX60" fmla="*/ 9412798 w 11294090"/>
              <a:gd name="connsiteY60" fmla="*/ 389781 h 6531700"/>
              <a:gd name="connsiteX61" fmla="*/ 9471211 w 11294090"/>
              <a:gd name="connsiteY61" fmla="*/ 350237 h 6531700"/>
              <a:gd name="connsiteX62" fmla="*/ 9480947 w 11294090"/>
              <a:gd name="connsiteY62" fmla="*/ 344589 h 6531700"/>
              <a:gd name="connsiteX63" fmla="*/ 9524756 w 11294090"/>
              <a:gd name="connsiteY63" fmla="*/ 276801 h 6531700"/>
              <a:gd name="connsiteX64" fmla="*/ 9558830 w 11294090"/>
              <a:gd name="connsiteY64" fmla="*/ 276801 h 6531700"/>
              <a:gd name="connsiteX65" fmla="*/ 9617243 w 11294090"/>
              <a:gd name="connsiteY65" fmla="*/ 271152 h 6531700"/>
              <a:gd name="connsiteX66" fmla="*/ 9631846 w 11294090"/>
              <a:gd name="connsiteY66" fmla="*/ 254205 h 6531700"/>
              <a:gd name="connsiteX67" fmla="*/ 9656184 w 11294090"/>
              <a:gd name="connsiteY67" fmla="*/ 321993 h 6531700"/>
              <a:gd name="connsiteX68" fmla="*/ 9734068 w 11294090"/>
              <a:gd name="connsiteY68" fmla="*/ 316344 h 6531700"/>
              <a:gd name="connsiteX69" fmla="*/ 9743804 w 11294090"/>
              <a:gd name="connsiteY69" fmla="*/ 276801 h 6531700"/>
              <a:gd name="connsiteX70" fmla="*/ 9748671 w 11294090"/>
              <a:gd name="connsiteY70" fmla="*/ 237258 h 6531700"/>
              <a:gd name="connsiteX71" fmla="*/ 9816820 w 11294090"/>
              <a:gd name="connsiteY71" fmla="*/ 225960 h 6531700"/>
              <a:gd name="connsiteX72" fmla="*/ 9811951 w 11294090"/>
              <a:gd name="connsiteY72" fmla="*/ 271152 h 6531700"/>
              <a:gd name="connsiteX73" fmla="*/ 9826555 w 11294090"/>
              <a:gd name="connsiteY73" fmla="*/ 423675 h 6531700"/>
              <a:gd name="connsiteX74" fmla="*/ 9870364 w 11294090"/>
              <a:gd name="connsiteY74" fmla="*/ 429324 h 6531700"/>
              <a:gd name="connsiteX75" fmla="*/ 9884968 w 11294090"/>
              <a:gd name="connsiteY75" fmla="*/ 271152 h 6531700"/>
              <a:gd name="connsiteX76" fmla="*/ 10074809 w 11294090"/>
              <a:gd name="connsiteY76" fmla="*/ 474516 h 6531700"/>
              <a:gd name="connsiteX77" fmla="*/ 10060206 w 11294090"/>
              <a:gd name="connsiteY77" fmla="*/ 395430 h 6531700"/>
              <a:gd name="connsiteX78" fmla="*/ 10099147 w 11294090"/>
              <a:gd name="connsiteY78" fmla="*/ 446271 h 6531700"/>
              <a:gd name="connsiteX79" fmla="*/ 10104016 w 11294090"/>
              <a:gd name="connsiteY79" fmla="*/ 389781 h 6531700"/>
              <a:gd name="connsiteX80" fmla="*/ 10104016 w 11294090"/>
              <a:gd name="connsiteY80" fmla="*/ 367185 h 6531700"/>
              <a:gd name="connsiteX81" fmla="*/ 10138090 w 11294090"/>
              <a:gd name="connsiteY81" fmla="*/ 344589 h 6531700"/>
              <a:gd name="connsiteX82" fmla="*/ 10123486 w 11294090"/>
              <a:gd name="connsiteY82" fmla="*/ 282450 h 6531700"/>
              <a:gd name="connsiteX83" fmla="*/ 10147825 w 11294090"/>
              <a:gd name="connsiteY83" fmla="*/ 276801 h 6531700"/>
              <a:gd name="connsiteX84" fmla="*/ 10162428 w 11294090"/>
              <a:gd name="connsiteY84" fmla="*/ 327642 h 6531700"/>
              <a:gd name="connsiteX85" fmla="*/ 10211106 w 11294090"/>
              <a:gd name="connsiteY85" fmla="*/ 429324 h 6531700"/>
              <a:gd name="connsiteX86" fmla="*/ 10381476 w 11294090"/>
              <a:gd name="connsiteY86" fmla="*/ 519707 h 6531700"/>
              <a:gd name="connsiteX87" fmla="*/ 10420417 w 11294090"/>
              <a:gd name="connsiteY87" fmla="*/ 542304 h 6531700"/>
              <a:gd name="connsiteX88" fmla="*/ 10473963 w 11294090"/>
              <a:gd name="connsiteY88" fmla="*/ 536655 h 6531700"/>
              <a:gd name="connsiteX89" fmla="*/ 10537243 w 11294090"/>
              <a:gd name="connsiteY89" fmla="*/ 536655 h 6531700"/>
              <a:gd name="connsiteX90" fmla="*/ 10581053 w 11294090"/>
              <a:gd name="connsiteY90" fmla="*/ 627039 h 6531700"/>
              <a:gd name="connsiteX91" fmla="*/ 10624862 w 11294090"/>
              <a:gd name="connsiteY91" fmla="*/ 666582 h 6531700"/>
              <a:gd name="connsiteX92" fmla="*/ 10634597 w 11294090"/>
              <a:gd name="connsiteY92" fmla="*/ 683529 h 6531700"/>
              <a:gd name="connsiteX93" fmla="*/ 10659545 w 11294090"/>
              <a:gd name="connsiteY93" fmla="*/ 937734 h 6531700"/>
              <a:gd name="connsiteX94" fmla="*/ 10669237 w 11294090"/>
              <a:gd name="connsiteY94" fmla="*/ 1023894 h 6531700"/>
              <a:gd name="connsiteX95" fmla="*/ 10714370 w 11294090"/>
              <a:gd name="connsiteY95" fmla="*/ 1030471 h 6531700"/>
              <a:gd name="connsiteX96" fmla="*/ 10753311 w 11294090"/>
              <a:gd name="connsiteY96" fmla="*/ 1053068 h 6531700"/>
              <a:gd name="connsiteX97" fmla="*/ 10806856 w 11294090"/>
              <a:gd name="connsiteY97" fmla="*/ 1047419 h 6531700"/>
              <a:gd name="connsiteX98" fmla="*/ 10870137 w 11294090"/>
              <a:gd name="connsiteY98" fmla="*/ 1047419 h 6531700"/>
              <a:gd name="connsiteX99" fmla="*/ 10913946 w 11294090"/>
              <a:gd name="connsiteY99" fmla="*/ 1137802 h 6531700"/>
              <a:gd name="connsiteX100" fmla="*/ 10957756 w 11294090"/>
              <a:gd name="connsiteY100" fmla="*/ 1177346 h 6531700"/>
              <a:gd name="connsiteX101" fmla="*/ 10967491 w 11294090"/>
              <a:gd name="connsiteY101" fmla="*/ 1194293 h 6531700"/>
              <a:gd name="connsiteX102" fmla="*/ 10992438 w 11294090"/>
              <a:gd name="connsiteY102" fmla="*/ 1448498 h 6531700"/>
              <a:gd name="connsiteX103" fmla="*/ 11010167 w 11294090"/>
              <a:gd name="connsiteY103" fmla="*/ 1606082 h 6531700"/>
              <a:gd name="connsiteX104" fmla="*/ 11012887 w 11294090"/>
              <a:gd name="connsiteY104" fmla="*/ 1607350 h 6531700"/>
              <a:gd name="connsiteX105" fmla="*/ 11014531 w 11294090"/>
              <a:gd name="connsiteY105" fmla="*/ 1618283 h 6531700"/>
              <a:gd name="connsiteX106" fmla="*/ 11013189 w 11294090"/>
              <a:gd name="connsiteY106" fmla="*/ 1632952 h 6531700"/>
              <a:gd name="connsiteX107" fmla="*/ 11013682 w 11294090"/>
              <a:gd name="connsiteY107" fmla="*/ 1637328 h 6531700"/>
              <a:gd name="connsiteX108" fmla="*/ 11027338 w 11294090"/>
              <a:gd name="connsiteY108" fmla="*/ 1640978 h 6531700"/>
              <a:gd name="connsiteX109" fmla="*/ 11066356 w 11294090"/>
              <a:gd name="connsiteY109" fmla="*/ 1631446 h 6531700"/>
              <a:gd name="connsiteX110" fmla="*/ 11129636 w 11294090"/>
              <a:gd name="connsiteY110" fmla="*/ 1631446 h 6531700"/>
              <a:gd name="connsiteX111" fmla="*/ 11173446 w 11294090"/>
              <a:gd name="connsiteY111" fmla="*/ 1721830 h 6531700"/>
              <a:gd name="connsiteX112" fmla="*/ 11217255 w 11294090"/>
              <a:gd name="connsiteY112" fmla="*/ 1761373 h 6531700"/>
              <a:gd name="connsiteX113" fmla="*/ 11226990 w 11294090"/>
              <a:gd name="connsiteY113" fmla="*/ 1778320 h 6531700"/>
              <a:gd name="connsiteX114" fmla="*/ 11280536 w 11294090"/>
              <a:gd name="connsiteY114" fmla="*/ 2286730 h 6531700"/>
              <a:gd name="connsiteX115" fmla="*/ 11290271 w 11294090"/>
              <a:gd name="connsiteY115" fmla="*/ 2399709 h 6531700"/>
              <a:gd name="connsiteX116" fmla="*/ 11270800 w 11294090"/>
              <a:gd name="connsiteY116" fmla="*/ 2456200 h 6531700"/>
              <a:gd name="connsiteX117" fmla="*/ 11241594 w 11294090"/>
              <a:gd name="connsiteY117" fmla="*/ 2512689 h 6531700"/>
              <a:gd name="connsiteX118" fmla="*/ 11270800 w 11294090"/>
              <a:gd name="connsiteY118" fmla="*/ 2925066 h 6531700"/>
              <a:gd name="connsiteX119" fmla="*/ 11275667 w 11294090"/>
              <a:gd name="connsiteY119" fmla="*/ 2953311 h 6531700"/>
              <a:gd name="connsiteX120" fmla="*/ 11251329 w 11294090"/>
              <a:gd name="connsiteY120" fmla="*/ 3015450 h 6531700"/>
              <a:gd name="connsiteX121" fmla="*/ 11207520 w 11294090"/>
              <a:gd name="connsiteY121" fmla="*/ 3033103 h 6531700"/>
              <a:gd name="connsiteX122" fmla="*/ 11197399 w 11294090"/>
              <a:gd name="connsiteY122" fmla="*/ 3054229 h 6531700"/>
              <a:gd name="connsiteX123" fmla="*/ 11218463 w 11294090"/>
              <a:gd name="connsiteY123" fmla="*/ 3268866 h 6531700"/>
              <a:gd name="connsiteX124" fmla="*/ 11247061 w 11294090"/>
              <a:gd name="connsiteY124" fmla="*/ 3523071 h 6531700"/>
              <a:gd name="connsiteX125" fmla="*/ 11256795 w 11294090"/>
              <a:gd name="connsiteY125" fmla="*/ 3636051 h 6531700"/>
              <a:gd name="connsiteX126" fmla="*/ 11237325 w 11294090"/>
              <a:gd name="connsiteY126" fmla="*/ 3692541 h 6531700"/>
              <a:gd name="connsiteX127" fmla="*/ 11208118 w 11294090"/>
              <a:gd name="connsiteY127" fmla="*/ 3749031 h 6531700"/>
              <a:gd name="connsiteX128" fmla="*/ 11237325 w 11294090"/>
              <a:gd name="connsiteY128" fmla="*/ 4161408 h 6531700"/>
              <a:gd name="connsiteX129" fmla="*/ 11242192 w 11294090"/>
              <a:gd name="connsiteY129" fmla="*/ 4189653 h 6531700"/>
              <a:gd name="connsiteX130" fmla="*/ 11217854 w 11294090"/>
              <a:gd name="connsiteY130" fmla="*/ 4251792 h 6531700"/>
              <a:gd name="connsiteX131" fmla="*/ 11159441 w 11294090"/>
              <a:gd name="connsiteY131" fmla="*/ 4325228 h 6531700"/>
              <a:gd name="connsiteX132" fmla="*/ 11071822 w 11294090"/>
              <a:gd name="connsiteY132" fmla="*/ 4184003 h 6531700"/>
              <a:gd name="connsiteX133" fmla="*/ 11028012 w 11294090"/>
              <a:gd name="connsiteY133" fmla="*/ 4387368 h 6531700"/>
              <a:gd name="connsiteX134" fmla="*/ 10984204 w 11294090"/>
              <a:gd name="connsiteY134" fmla="*/ 4308281 h 6531700"/>
              <a:gd name="connsiteX135" fmla="*/ 10936232 w 11294090"/>
              <a:gd name="connsiteY135" fmla="*/ 4264500 h 6531700"/>
              <a:gd name="connsiteX136" fmla="*/ 10949790 w 11294090"/>
              <a:gd name="connsiteY136" fmla="*/ 4385025 h 6531700"/>
              <a:gd name="connsiteX137" fmla="*/ 10959525 w 11294090"/>
              <a:gd name="connsiteY137" fmla="*/ 4498005 h 6531700"/>
              <a:gd name="connsiteX138" fmla="*/ 10940055 w 11294090"/>
              <a:gd name="connsiteY138" fmla="*/ 4554495 h 6531700"/>
              <a:gd name="connsiteX139" fmla="*/ 10910848 w 11294090"/>
              <a:gd name="connsiteY139" fmla="*/ 4610985 h 6531700"/>
              <a:gd name="connsiteX140" fmla="*/ 10940055 w 11294090"/>
              <a:gd name="connsiteY140" fmla="*/ 5023362 h 6531700"/>
              <a:gd name="connsiteX141" fmla="*/ 10944922 w 11294090"/>
              <a:gd name="connsiteY141" fmla="*/ 5051607 h 6531700"/>
              <a:gd name="connsiteX142" fmla="*/ 10920584 w 11294090"/>
              <a:gd name="connsiteY142" fmla="*/ 5113746 h 6531700"/>
              <a:gd name="connsiteX143" fmla="*/ 10862171 w 11294090"/>
              <a:gd name="connsiteY143" fmla="*/ 5187182 h 6531700"/>
              <a:gd name="connsiteX144" fmla="*/ 10774552 w 11294090"/>
              <a:gd name="connsiteY144" fmla="*/ 5045957 h 6531700"/>
              <a:gd name="connsiteX145" fmla="*/ 10730742 w 11294090"/>
              <a:gd name="connsiteY145" fmla="*/ 5249322 h 6531700"/>
              <a:gd name="connsiteX146" fmla="*/ 10707013 w 11294090"/>
              <a:gd name="connsiteY146" fmla="*/ 5211898 h 6531700"/>
              <a:gd name="connsiteX147" fmla="*/ 10699585 w 11294090"/>
              <a:gd name="connsiteY147" fmla="*/ 5196486 h 6531700"/>
              <a:gd name="connsiteX148" fmla="*/ 10699095 w 11294090"/>
              <a:gd name="connsiteY148" fmla="*/ 5199865 h 6531700"/>
              <a:gd name="connsiteX149" fmla="*/ 10678407 w 11294090"/>
              <a:gd name="connsiteY149" fmla="*/ 5228110 h 6531700"/>
              <a:gd name="connsiteX150" fmla="*/ 10649200 w 11294090"/>
              <a:gd name="connsiteY150" fmla="*/ 5284600 h 6531700"/>
              <a:gd name="connsiteX151" fmla="*/ 10678407 w 11294090"/>
              <a:gd name="connsiteY151" fmla="*/ 5696977 h 6531700"/>
              <a:gd name="connsiteX152" fmla="*/ 10683274 w 11294090"/>
              <a:gd name="connsiteY152" fmla="*/ 5725222 h 6531700"/>
              <a:gd name="connsiteX153" fmla="*/ 10658936 w 11294090"/>
              <a:gd name="connsiteY153" fmla="*/ 5787360 h 6531700"/>
              <a:gd name="connsiteX154" fmla="*/ 10600523 w 11294090"/>
              <a:gd name="connsiteY154" fmla="*/ 5860797 h 6531700"/>
              <a:gd name="connsiteX155" fmla="*/ 10512904 w 11294090"/>
              <a:gd name="connsiteY155" fmla="*/ 5719572 h 6531700"/>
              <a:gd name="connsiteX156" fmla="*/ 10469094 w 11294090"/>
              <a:gd name="connsiteY156" fmla="*/ 5922936 h 6531700"/>
              <a:gd name="connsiteX157" fmla="*/ 10425286 w 11294090"/>
              <a:gd name="connsiteY157" fmla="*/ 5843850 h 6531700"/>
              <a:gd name="connsiteX158" fmla="*/ 10371512 w 11294090"/>
              <a:gd name="connsiteY158" fmla="*/ 5794775 h 6531700"/>
              <a:gd name="connsiteX159" fmla="*/ 10334513 w 11294090"/>
              <a:gd name="connsiteY159" fmla="*/ 5775889 h 6531700"/>
              <a:gd name="connsiteX160" fmla="*/ 10343688 w 11294090"/>
              <a:gd name="connsiteY160" fmla="*/ 5844266 h 6531700"/>
              <a:gd name="connsiteX161" fmla="*/ 10345513 w 11294090"/>
              <a:gd name="connsiteY161" fmla="*/ 6052572 h 6531700"/>
              <a:gd name="connsiteX162" fmla="*/ 10350381 w 11294090"/>
              <a:gd name="connsiteY162" fmla="*/ 6080818 h 6531700"/>
              <a:gd name="connsiteX163" fmla="*/ 10326042 w 11294090"/>
              <a:gd name="connsiteY163" fmla="*/ 6142956 h 6531700"/>
              <a:gd name="connsiteX164" fmla="*/ 10267630 w 11294090"/>
              <a:gd name="connsiteY164" fmla="*/ 6216393 h 6531700"/>
              <a:gd name="connsiteX165" fmla="*/ 10180010 w 11294090"/>
              <a:gd name="connsiteY165" fmla="*/ 6075168 h 6531700"/>
              <a:gd name="connsiteX166" fmla="*/ 10136201 w 11294090"/>
              <a:gd name="connsiteY166" fmla="*/ 6278532 h 6531700"/>
              <a:gd name="connsiteX167" fmla="*/ 10092392 w 11294090"/>
              <a:gd name="connsiteY167" fmla="*/ 6199446 h 6531700"/>
              <a:gd name="connsiteX168" fmla="*/ 9849006 w 11294090"/>
              <a:gd name="connsiteY168" fmla="*/ 6109062 h 6531700"/>
              <a:gd name="connsiteX169" fmla="*/ 9688370 w 11294090"/>
              <a:gd name="connsiteY169" fmla="*/ 6126009 h 6531700"/>
              <a:gd name="connsiteX170" fmla="*/ 9518000 w 11294090"/>
              <a:gd name="connsiteY170" fmla="*/ 6046924 h 6531700"/>
              <a:gd name="connsiteX171" fmla="*/ 9506439 w 11294090"/>
              <a:gd name="connsiteY171" fmla="*/ 6083643 h 6531700"/>
              <a:gd name="connsiteX172" fmla="*/ 9499264 w 11294090"/>
              <a:gd name="connsiteY172" fmla="*/ 6116949 h 6531700"/>
              <a:gd name="connsiteX173" fmla="*/ 9492065 w 11294090"/>
              <a:gd name="connsiteY173" fmla="*/ 6111005 h 6531700"/>
              <a:gd name="connsiteX174" fmla="*/ 9479058 w 11294090"/>
              <a:gd name="connsiteY174" fmla="*/ 6131659 h 6531700"/>
              <a:gd name="connsiteX175" fmla="*/ 9454720 w 11294090"/>
              <a:gd name="connsiteY175" fmla="*/ 6261585 h 6531700"/>
              <a:gd name="connsiteX176" fmla="*/ 9401174 w 11294090"/>
              <a:gd name="connsiteY176" fmla="*/ 6035625 h 6531700"/>
              <a:gd name="connsiteX177" fmla="*/ 9391439 w 11294090"/>
              <a:gd name="connsiteY177" fmla="*/ 6154254 h 6531700"/>
              <a:gd name="connsiteX178" fmla="*/ 9342762 w 11294090"/>
              <a:gd name="connsiteY178" fmla="*/ 6205095 h 6531700"/>
              <a:gd name="connsiteX179" fmla="*/ 9240540 w 11294090"/>
              <a:gd name="connsiteY179" fmla="*/ 6154254 h 6531700"/>
              <a:gd name="connsiteX180" fmla="*/ 9099376 w 11294090"/>
              <a:gd name="connsiteY180" fmla="*/ 6137307 h 6531700"/>
              <a:gd name="connsiteX181" fmla="*/ 9065301 w 11294090"/>
              <a:gd name="connsiteY181" fmla="*/ 6075168 h 6531700"/>
              <a:gd name="connsiteX182" fmla="*/ 8977683 w 11294090"/>
              <a:gd name="connsiteY182" fmla="*/ 6154254 h 6531700"/>
              <a:gd name="connsiteX183" fmla="*/ 8865725 w 11294090"/>
              <a:gd name="connsiteY183" fmla="*/ 5809666 h 6531700"/>
              <a:gd name="connsiteX184" fmla="*/ 8836518 w 11294090"/>
              <a:gd name="connsiteY184" fmla="*/ 5928295 h 6531700"/>
              <a:gd name="connsiteX185" fmla="*/ 8797577 w 11294090"/>
              <a:gd name="connsiteY185" fmla="*/ 5984784 h 6531700"/>
              <a:gd name="connsiteX186" fmla="*/ 8753767 w 11294090"/>
              <a:gd name="connsiteY186" fmla="*/ 6001731 h 6531700"/>
              <a:gd name="connsiteX187" fmla="*/ 8680751 w 11294090"/>
              <a:gd name="connsiteY187" fmla="*/ 6052572 h 6531700"/>
              <a:gd name="connsiteX188" fmla="*/ 8568794 w 11294090"/>
              <a:gd name="connsiteY188" fmla="*/ 6052572 h 6531700"/>
              <a:gd name="connsiteX189" fmla="*/ 8466571 w 11294090"/>
              <a:gd name="connsiteY189" fmla="*/ 5996083 h 6531700"/>
              <a:gd name="connsiteX190" fmla="*/ 8442233 w 11294090"/>
              <a:gd name="connsiteY190" fmla="*/ 5996083 h 6531700"/>
              <a:gd name="connsiteX191" fmla="*/ 8398423 w 11294090"/>
              <a:gd name="connsiteY191" fmla="*/ 6080818 h 6531700"/>
              <a:gd name="connsiteX192" fmla="*/ 8422762 w 11294090"/>
              <a:gd name="connsiteY192" fmla="*/ 6199446 h 6531700"/>
              <a:gd name="connsiteX193" fmla="*/ 8330275 w 11294090"/>
              <a:gd name="connsiteY193" fmla="*/ 6114712 h 6531700"/>
              <a:gd name="connsiteX194" fmla="*/ 8305936 w 11294090"/>
              <a:gd name="connsiteY194" fmla="*/ 6058221 h 6531700"/>
              <a:gd name="connsiteX195" fmla="*/ 8252392 w 11294090"/>
              <a:gd name="connsiteY195" fmla="*/ 6142956 h 6531700"/>
              <a:gd name="connsiteX196" fmla="*/ 8223185 w 11294090"/>
              <a:gd name="connsiteY196" fmla="*/ 6024327 h 6531700"/>
              <a:gd name="connsiteX197" fmla="*/ 8189111 w 11294090"/>
              <a:gd name="connsiteY197" fmla="*/ 6154254 h 6531700"/>
              <a:gd name="connsiteX198" fmla="*/ 8125830 w 11294090"/>
              <a:gd name="connsiteY198" fmla="*/ 6007380 h 6531700"/>
              <a:gd name="connsiteX199" fmla="*/ 8135566 w 11294090"/>
              <a:gd name="connsiteY199" fmla="*/ 6131659 h 6531700"/>
              <a:gd name="connsiteX200" fmla="*/ 8086888 w 11294090"/>
              <a:gd name="connsiteY200" fmla="*/ 6176850 h 6531700"/>
              <a:gd name="connsiteX201" fmla="*/ 7794826 w 11294090"/>
              <a:gd name="connsiteY201" fmla="*/ 6075168 h 6531700"/>
              <a:gd name="connsiteX202" fmla="*/ 7716942 w 11294090"/>
              <a:gd name="connsiteY202" fmla="*/ 6120360 h 6531700"/>
              <a:gd name="connsiteX203" fmla="*/ 7662180 w 11294090"/>
              <a:gd name="connsiteY203" fmla="*/ 6023445 h 6531700"/>
              <a:gd name="connsiteX204" fmla="*/ 7648894 w 11294090"/>
              <a:gd name="connsiteY204" fmla="*/ 5985074 h 6531700"/>
              <a:gd name="connsiteX205" fmla="*/ 7641099 w 11294090"/>
              <a:gd name="connsiteY205" fmla="*/ 6018970 h 6531700"/>
              <a:gd name="connsiteX206" fmla="*/ 7640946 w 11294090"/>
              <a:gd name="connsiteY206" fmla="*/ 6075459 h 6531700"/>
              <a:gd name="connsiteX207" fmla="*/ 7603222 w 11294090"/>
              <a:gd name="connsiteY207" fmla="*/ 6067692 h 6531700"/>
              <a:gd name="connsiteX208" fmla="*/ 7586619 w 11294090"/>
              <a:gd name="connsiteY208" fmla="*/ 6056516 h 6531700"/>
              <a:gd name="connsiteX209" fmla="*/ 7587339 w 11294090"/>
              <a:gd name="connsiteY209" fmla="*/ 6125303 h 6531700"/>
              <a:gd name="connsiteX210" fmla="*/ 7600116 w 11294090"/>
              <a:gd name="connsiteY210" fmla="*/ 6312426 h 6531700"/>
              <a:gd name="connsiteX211" fmla="*/ 7546572 w 11294090"/>
              <a:gd name="connsiteY211" fmla="*/ 6148606 h 6531700"/>
              <a:gd name="connsiteX212" fmla="*/ 7522234 w 11294090"/>
              <a:gd name="connsiteY212" fmla="*/ 6114712 h 6531700"/>
              <a:gd name="connsiteX213" fmla="*/ 7493027 w 11294090"/>
              <a:gd name="connsiteY213" fmla="*/ 6148606 h 6531700"/>
              <a:gd name="connsiteX214" fmla="*/ 7458953 w 11294090"/>
              <a:gd name="connsiteY214" fmla="*/ 6216393 h 6531700"/>
              <a:gd name="connsiteX215" fmla="*/ 7361598 w 11294090"/>
              <a:gd name="connsiteY215" fmla="*/ 6222042 h 6531700"/>
              <a:gd name="connsiteX216" fmla="*/ 7308054 w 11294090"/>
              <a:gd name="connsiteY216" fmla="*/ 6431055 h 6531700"/>
              <a:gd name="connsiteX217" fmla="*/ 7239905 w 11294090"/>
              <a:gd name="connsiteY217" fmla="*/ 6402810 h 6531700"/>
              <a:gd name="connsiteX218" fmla="*/ 7230170 w 11294090"/>
              <a:gd name="connsiteY218" fmla="*/ 6346320 h 6531700"/>
              <a:gd name="connsiteX219" fmla="*/ 7215567 w 11294090"/>
              <a:gd name="connsiteY219" fmla="*/ 6250287 h 6531700"/>
              <a:gd name="connsiteX220" fmla="*/ 7210699 w 11294090"/>
              <a:gd name="connsiteY220" fmla="*/ 6222042 h 6531700"/>
              <a:gd name="connsiteX221" fmla="*/ 7137683 w 11294090"/>
              <a:gd name="connsiteY221" fmla="*/ 6137307 h 6531700"/>
              <a:gd name="connsiteX222" fmla="*/ 7030593 w 11294090"/>
              <a:gd name="connsiteY222" fmla="*/ 6041274 h 6531700"/>
              <a:gd name="connsiteX223" fmla="*/ 7015990 w 11294090"/>
              <a:gd name="connsiteY223" fmla="*/ 6176850 h 6531700"/>
              <a:gd name="connsiteX224" fmla="*/ 6923504 w 11294090"/>
              <a:gd name="connsiteY224" fmla="*/ 6120360 h 6531700"/>
              <a:gd name="connsiteX225" fmla="*/ 6899165 w 11294090"/>
              <a:gd name="connsiteY225" fmla="*/ 6103413 h 6531700"/>
              <a:gd name="connsiteX226" fmla="*/ 6845620 w 11294090"/>
              <a:gd name="connsiteY226" fmla="*/ 6080818 h 6531700"/>
              <a:gd name="connsiteX227" fmla="*/ 6835884 w 11294090"/>
              <a:gd name="connsiteY227" fmla="*/ 6080818 h 6531700"/>
              <a:gd name="connsiteX228" fmla="*/ 6753133 w 11294090"/>
              <a:gd name="connsiteY228" fmla="*/ 6154254 h 6531700"/>
              <a:gd name="connsiteX229" fmla="*/ 6689852 w 11294090"/>
              <a:gd name="connsiteY229" fmla="*/ 6165553 h 6531700"/>
              <a:gd name="connsiteX230" fmla="*/ 6636308 w 11294090"/>
              <a:gd name="connsiteY230" fmla="*/ 6176850 h 6531700"/>
              <a:gd name="connsiteX231" fmla="*/ 6621704 w 11294090"/>
              <a:gd name="connsiteY231" fmla="*/ 6013030 h 6531700"/>
              <a:gd name="connsiteX232" fmla="*/ 6616837 w 11294090"/>
              <a:gd name="connsiteY232" fmla="*/ 6013030 h 6531700"/>
              <a:gd name="connsiteX233" fmla="*/ 6607101 w 11294090"/>
              <a:gd name="connsiteY233" fmla="*/ 6024327 h 6531700"/>
              <a:gd name="connsiteX234" fmla="*/ 6597365 w 11294090"/>
              <a:gd name="connsiteY234" fmla="*/ 6024327 h 6531700"/>
              <a:gd name="connsiteX235" fmla="*/ 6568159 w 11294090"/>
              <a:gd name="connsiteY235" fmla="*/ 6001731 h 6531700"/>
              <a:gd name="connsiteX236" fmla="*/ 6553556 w 11294090"/>
              <a:gd name="connsiteY236" fmla="*/ 6018678 h 6531700"/>
              <a:gd name="connsiteX237" fmla="*/ 6417260 w 11294090"/>
              <a:gd name="connsiteY237" fmla="*/ 6080818 h 6531700"/>
              <a:gd name="connsiteX238" fmla="*/ 6300435 w 11294090"/>
              <a:gd name="connsiteY238" fmla="*/ 6137307 h 6531700"/>
              <a:gd name="connsiteX239" fmla="*/ 6222551 w 11294090"/>
              <a:gd name="connsiteY239" fmla="*/ 6126009 h 6531700"/>
              <a:gd name="connsiteX240" fmla="*/ 6183609 w 11294090"/>
              <a:gd name="connsiteY240" fmla="*/ 6041274 h 6531700"/>
              <a:gd name="connsiteX241" fmla="*/ 6164138 w 11294090"/>
              <a:gd name="connsiteY241" fmla="*/ 6154254 h 6531700"/>
              <a:gd name="connsiteX242" fmla="*/ 6154402 w 11294090"/>
              <a:gd name="connsiteY242" fmla="*/ 6193797 h 6531700"/>
              <a:gd name="connsiteX243" fmla="*/ 6061916 w 11294090"/>
              <a:gd name="connsiteY243" fmla="*/ 6267234 h 6531700"/>
              <a:gd name="connsiteX244" fmla="*/ 6003504 w 11294090"/>
              <a:gd name="connsiteY244" fmla="*/ 6346320 h 6531700"/>
              <a:gd name="connsiteX245" fmla="*/ 5979165 w 11294090"/>
              <a:gd name="connsiteY245" fmla="*/ 6238989 h 6531700"/>
              <a:gd name="connsiteX246" fmla="*/ 5979165 w 11294090"/>
              <a:gd name="connsiteY246" fmla="*/ 6120360 h 6531700"/>
              <a:gd name="connsiteX247" fmla="*/ 5930488 w 11294090"/>
              <a:gd name="connsiteY247" fmla="*/ 6346320 h 6531700"/>
              <a:gd name="connsiteX248" fmla="*/ 5774721 w 11294090"/>
              <a:gd name="connsiteY248" fmla="*/ 5888751 h 6531700"/>
              <a:gd name="connsiteX249" fmla="*/ 5764985 w 11294090"/>
              <a:gd name="connsiteY249" fmla="*/ 6013030 h 6531700"/>
              <a:gd name="connsiteX250" fmla="*/ 5726043 w 11294090"/>
              <a:gd name="connsiteY250" fmla="*/ 5962189 h 6531700"/>
              <a:gd name="connsiteX251" fmla="*/ 5614086 w 11294090"/>
              <a:gd name="connsiteY251" fmla="*/ 6205095 h 6531700"/>
              <a:gd name="connsiteX252" fmla="*/ 5609218 w 11294090"/>
              <a:gd name="connsiteY252" fmla="*/ 6092115 h 6531700"/>
              <a:gd name="connsiteX253" fmla="*/ 5567842 w 11294090"/>
              <a:gd name="connsiteY253" fmla="*/ 6114712 h 6531700"/>
              <a:gd name="connsiteX254" fmla="*/ 5559486 w 11294090"/>
              <a:gd name="connsiteY254" fmla="*/ 6104614 h 6531700"/>
              <a:gd name="connsiteX255" fmla="*/ 5547826 w 11294090"/>
              <a:gd name="connsiteY255" fmla="*/ 6120652 h 6531700"/>
              <a:gd name="connsiteX256" fmla="*/ 5541936 w 11294090"/>
              <a:gd name="connsiteY256" fmla="*/ 6071494 h 6531700"/>
              <a:gd name="connsiteX257" fmla="*/ 5541069 w 11294090"/>
              <a:gd name="connsiteY257" fmla="*/ 6069519 h 6531700"/>
              <a:gd name="connsiteX258" fmla="*/ 5492392 w 11294090"/>
              <a:gd name="connsiteY258" fmla="*/ 5990433 h 6531700"/>
              <a:gd name="connsiteX259" fmla="*/ 5448583 w 11294090"/>
              <a:gd name="connsiteY259" fmla="*/ 6097765 h 6531700"/>
              <a:gd name="connsiteX260" fmla="*/ 5433979 w 11294090"/>
              <a:gd name="connsiteY260" fmla="*/ 6165553 h 6531700"/>
              <a:gd name="connsiteX261" fmla="*/ 5390170 w 11294090"/>
              <a:gd name="connsiteY261" fmla="*/ 6131659 h 6531700"/>
              <a:gd name="connsiteX262" fmla="*/ 5322022 w 11294090"/>
              <a:gd name="connsiteY262" fmla="*/ 6233340 h 6531700"/>
              <a:gd name="connsiteX263" fmla="*/ 5268479 w 11294090"/>
              <a:gd name="connsiteY263" fmla="*/ 6255936 h 6531700"/>
              <a:gd name="connsiteX264" fmla="*/ 5214933 w 11294090"/>
              <a:gd name="connsiteY264" fmla="*/ 6318075 h 6531700"/>
              <a:gd name="connsiteX265" fmla="*/ 5229536 w 11294090"/>
              <a:gd name="connsiteY265" fmla="*/ 6431055 h 6531700"/>
              <a:gd name="connsiteX266" fmla="*/ 5214933 w 11294090"/>
              <a:gd name="connsiteY266" fmla="*/ 6476248 h 6531700"/>
              <a:gd name="connsiteX267" fmla="*/ 5161388 w 11294090"/>
              <a:gd name="connsiteY267" fmla="*/ 6216393 h 6531700"/>
              <a:gd name="connsiteX268" fmla="*/ 5112710 w 11294090"/>
              <a:gd name="connsiteY268" fmla="*/ 6414108 h 6531700"/>
              <a:gd name="connsiteX269" fmla="*/ 5102974 w 11294090"/>
              <a:gd name="connsiteY269" fmla="*/ 6318075 h 6531700"/>
              <a:gd name="connsiteX270" fmla="*/ 5049430 w 11294090"/>
              <a:gd name="connsiteY270" fmla="*/ 6261585 h 6531700"/>
              <a:gd name="connsiteX271" fmla="*/ 5000752 w 11294090"/>
              <a:gd name="connsiteY271" fmla="*/ 6238989 h 6531700"/>
              <a:gd name="connsiteX272" fmla="*/ 4947207 w 11294090"/>
              <a:gd name="connsiteY272" fmla="*/ 6193797 h 6531700"/>
              <a:gd name="connsiteX273" fmla="*/ 4947207 w 11294090"/>
              <a:gd name="connsiteY273" fmla="*/ 6255936 h 6531700"/>
              <a:gd name="connsiteX274" fmla="*/ 4874191 w 11294090"/>
              <a:gd name="connsiteY274" fmla="*/ 6335022 h 6531700"/>
              <a:gd name="connsiteX275" fmla="*/ 4869323 w 11294090"/>
              <a:gd name="connsiteY275" fmla="*/ 6182499 h 6531700"/>
              <a:gd name="connsiteX276" fmla="*/ 4844985 w 11294090"/>
              <a:gd name="connsiteY276" fmla="*/ 6137307 h 6531700"/>
              <a:gd name="connsiteX277" fmla="*/ 4820646 w 11294090"/>
              <a:gd name="connsiteY277" fmla="*/ 6154254 h 6531700"/>
              <a:gd name="connsiteX278" fmla="*/ 4742764 w 11294090"/>
              <a:gd name="connsiteY278" fmla="*/ 6176850 h 6531700"/>
              <a:gd name="connsiteX279" fmla="*/ 4694086 w 11294090"/>
              <a:gd name="connsiteY279" fmla="*/ 6210744 h 6531700"/>
              <a:gd name="connsiteX280" fmla="*/ 4694086 w 11294090"/>
              <a:gd name="connsiteY280" fmla="*/ 6205095 h 6531700"/>
              <a:gd name="connsiteX281" fmla="*/ 4650278 w 11294090"/>
              <a:gd name="connsiteY281" fmla="*/ 6131659 h 6531700"/>
              <a:gd name="connsiteX282" fmla="*/ 4611334 w 11294090"/>
              <a:gd name="connsiteY282" fmla="*/ 6205095 h 6531700"/>
              <a:gd name="connsiteX283" fmla="*/ 4591864 w 11294090"/>
              <a:gd name="connsiteY283" fmla="*/ 6323725 h 6531700"/>
              <a:gd name="connsiteX284" fmla="*/ 4572393 w 11294090"/>
              <a:gd name="connsiteY284" fmla="*/ 6357619 h 6531700"/>
              <a:gd name="connsiteX285" fmla="*/ 4562656 w 11294090"/>
              <a:gd name="connsiteY285" fmla="*/ 6318075 h 6531700"/>
              <a:gd name="connsiteX286" fmla="*/ 4552922 w 11294090"/>
              <a:gd name="connsiteY286" fmla="*/ 6261585 h 6531700"/>
              <a:gd name="connsiteX287" fmla="*/ 4538319 w 11294090"/>
              <a:gd name="connsiteY287" fmla="*/ 6306778 h 6531700"/>
              <a:gd name="connsiteX288" fmla="*/ 4436097 w 11294090"/>
              <a:gd name="connsiteY288" fmla="*/ 6448002 h 6531700"/>
              <a:gd name="connsiteX289" fmla="*/ 4411758 w 11294090"/>
              <a:gd name="connsiteY289" fmla="*/ 6464949 h 6531700"/>
              <a:gd name="connsiteX290" fmla="*/ 4402023 w 11294090"/>
              <a:gd name="connsiteY290" fmla="*/ 6464949 h 6531700"/>
              <a:gd name="connsiteX291" fmla="*/ 4397155 w 11294090"/>
              <a:gd name="connsiteY291" fmla="*/ 6306778 h 6531700"/>
              <a:gd name="connsiteX292" fmla="*/ 4406890 w 11294090"/>
              <a:gd name="connsiteY292" fmla="*/ 6278532 h 6531700"/>
              <a:gd name="connsiteX293" fmla="*/ 4426360 w 11294090"/>
              <a:gd name="connsiteY293" fmla="*/ 6244638 h 6531700"/>
              <a:gd name="connsiteX294" fmla="*/ 4397155 w 11294090"/>
              <a:gd name="connsiteY294" fmla="*/ 6199446 h 6531700"/>
              <a:gd name="connsiteX295" fmla="*/ 4358213 w 11294090"/>
              <a:gd name="connsiteY295" fmla="*/ 6227691 h 6531700"/>
              <a:gd name="connsiteX296" fmla="*/ 4304668 w 11294090"/>
              <a:gd name="connsiteY296" fmla="*/ 6368916 h 6531700"/>
              <a:gd name="connsiteX297" fmla="*/ 4294933 w 11294090"/>
              <a:gd name="connsiteY297" fmla="*/ 6216393 h 6531700"/>
              <a:gd name="connsiteX298" fmla="*/ 4280329 w 11294090"/>
              <a:gd name="connsiteY298" fmla="*/ 6171201 h 6531700"/>
              <a:gd name="connsiteX299" fmla="*/ 4241388 w 11294090"/>
              <a:gd name="connsiteY299" fmla="*/ 6205095 h 6531700"/>
              <a:gd name="connsiteX300" fmla="*/ 4231653 w 11294090"/>
              <a:gd name="connsiteY300" fmla="*/ 6335022 h 6531700"/>
              <a:gd name="connsiteX301" fmla="*/ 4236520 w 11294090"/>
              <a:gd name="connsiteY301" fmla="*/ 6476248 h 6531700"/>
              <a:gd name="connsiteX302" fmla="*/ 4187842 w 11294090"/>
              <a:gd name="connsiteY302" fmla="*/ 6306778 h 6531700"/>
              <a:gd name="connsiteX303" fmla="*/ 4061280 w 11294090"/>
              <a:gd name="connsiteY303" fmla="*/ 6318075 h 6531700"/>
              <a:gd name="connsiteX304" fmla="*/ 4027207 w 11294090"/>
              <a:gd name="connsiteY304" fmla="*/ 6301128 h 6531700"/>
              <a:gd name="connsiteX305" fmla="*/ 3978529 w 11294090"/>
              <a:gd name="connsiteY305" fmla="*/ 6368916 h 6531700"/>
              <a:gd name="connsiteX306" fmla="*/ 3978529 w 11294090"/>
              <a:gd name="connsiteY306" fmla="*/ 6459301 h 6531700"/>
              <a:gd name="connsiteX307" fmla="*/ 3944456 w 11294090"/>
              <a:gd name="connsiteY307" fmla="*/ 6363267 h 6531700"/>
              <a:gd name="connsiteX308" fmla="*/ 3890911 w 11294090"/>
              <a:gd name="connsiteY308" fmla="*/ 6442354 h 6531700"/>
              <a:gd name="connsiteX309" fmla="*/ 3861704 w 11294090"/>
              <a:gd name="connsiteY309" fmla="*/ 6464949 h 6531700"/>
              <a:gd name="connsiteX310" fmla="*/ 3847101 w 11294090"/>
              <a:gd name="connsiteY310" fmla="*/ 6431055 h 6531700"/>
              <a:gd name="connsiteX311" fmla="*/ 3817895 w 11294090"/>
              <a:gd name="connsiteY311" fmla="*/ 6312426 h 6531700"/>
              <a:gd name="connsiteX312" fmla="*/ 3764350 w 11294090"/>
              <a:gd name="connsiteY312" fmla="*/ 6346320 h 6531700"/>
              <a:gd name="connsiteX313" fmla="*/ 3769218 w 11294090"/>
              <a:gd name="connsiteY313" fmla="*/ 6244638 h 6531700"/>
              <a:gd name="connsiteX314" fmla="*/ 3652393 w 11294090"/>
              <a:gd name="connsiteY314" fmla="*/ 6335022 h 6531700"/>
              <a:gd name="connsiteX315" fmla="*/ 3603715 w 11294090"/>
              <a:gd name="connsiteY315" fmla="*/ 6335022 h 6531700"/>
              <a:gd name="connsiteX316" fmla="*/ 3589112 w 11294090"/>
              <a:gd name="connsiteY316" fmla="*/ 6272884 h 6531700"/>
              <a:gd name="connsiteX317" fmla="*/ 3587742 w 11294090"/>
              <a:gd name="connsiteY317" fmla="*/ 6189473 h 6531700"/>
              <a:gd name="connsiteX318" fmla="*/ 3570039 w 11294090"/>
              <a:gd name="connsiteY318" fmla="*/ 6174259 h 6531700"/>
              <a:gd name="connsiteX319" fmla="*/ 3559906 w 11294090"/>
              <a:gd name="connsiteY319" fmla="*/ 6175345 h 6531700"/>
              <a:gd name="connsiteX320" fmla="*/ 3559906 w 11294090"/>
              <a:gd name="connsiteY320" fmla="*/ 6207214 h 6531700"/>
              <a:gd name="connsiteX321" fmla="*/ 3559906 w 11294090"/>
              <a:gd name="connsiteY321" fmla="*/ 6244638 h 6531700"/>
              <a:gd name="connsiteX322" fmla="*/ 3535568 w 11294090"/>
              <a:gd name="connsiteY322" fmla="*/ 6233340 h 6531700"/>
              <a:gd name="connsiteX323" fmla="*/ 3496626 w 11294090"/>
              <a:gd name="connsiteY323" fmla="*/ 6244638 h 6531700"/>
              <a:gd name="connsiteX324" fmla="*/ 3409007 w 11294090"/>
              <a:gd name="connsiteY324" fmla="*/ 6351969 h 6531700"/>
              <a:gd name="connsiteX325" fmla="*/ 3370066 w 11294090"/>
              <a:gd name="connsiteY325" fmla="*/ 6419757 h 6531700"/>
              <a:gd name="connsiteX326" fmla="*/ 3316520 w 11294090"/>
              <a:gd name="connsiteY326" fmla="*/ 6504492 h 6531700"/>
              <a:gd name="connsiteX327" fmla="*/ 3262975 w 11294090"/>
              <a:gd name="connsiteY327" fmla="*/ 6527088 h 6531700"/>
              <a:gd name="connsiteX328" fmla="*/ 3194827 w 11294090"/>
              <a:gd name="connsiteY328" fmla="*/ 6510141 h 6531700"/>
              <a:gd name="connsiteX329" fmla="*/ 3087737 w 11294090"/>
              <a:gd name="connsiteY329" fmla="*/ 6414108 h 6531700"/>
              <a:gd name="connsiteX330" fmla="*/ 3048795 w 11294090"/>
              <a:gd name="connsiteY330" fmla="*/ 6363267 h 6531700"/>
              <a:gd name="connsiteX331" fmla="*/ 2961176 w 11294090"/>
              <a:gd name="connsiteY331" fmla="*/ 6323725 h 6531700"/>
              <a:gd name="connsiteX332" fmla="*/ 2951441 w 11294090"/>
              <a:gd name="connsiteY332" fmla="*/ 6318075 h 6531700"/>
              <a:gd name="connsiteX333" fmla="*/ 2790806 w 11294090"/>
              <a:gd name="connsiteY333" fmla="*/ 6289831 h 6531700"/>
              <a:gd name="connsiteX334" fmla="*/ 2712923 w 11294090"/>
              <a:gd name="connsiteY334" fmla="*/ 6312426 h 6531700"/>
              <a:gd name="connsiteX335" fmla="*/ 2630171 w 11294090"/>
              <a:gd name="connsiteY335" fmla="*/ 6385863 h 6531700"/>
              <a:gd name="connsiteX336" fmla="*/ 2523081 w 11294090"/>
              <a:gd name="connsiteY336" fmla="*/ 6391513 h 6531700"/>
              <a:gd name="connsiteX337" fmla="*/ 2484139 w 11294090"/>
              <a:gd name="connsiteY337" fmla="*/ 6255936 h 6531700"/>
              <a:gd name="connsiteX338" fmla="*/ 2479271 w 11294090"/>
              <a:gd name="connsiteY338" fmla="*/ 6233340 h 6531700"/>
              <a:gd name="connsiteX339" fmla="*/ 2454933 w 11294090"/>
              <a:gd name="connsiteY339" fmla="*/ 6159903 h 6531700"/>
              <a:gd name="connsiteX340" fmla="*/ 2372182 w 11294090"/>
              <a:gd name="connsiteY340" fmla="*/ 6154254 h 6531700"/>
              <a:gd name="connsiteX341" fmla="*/ 2333240 w 11294090"/>
              <a:gd name="connsiteY341" fmla="*/ 6244638 h 6531700"/>
              <a:gd name="connsiteX342" fmla="*/ 2308901 w 11294090"/>
              <a:gd name="connsiteY342" fmla="*/ 6425407 h 6531700"/>
              <a:gd name="connsiteX343" fmla="*/ 2231018 w 11294090"/>
              <a:gd name="connsiteY343" fmla="*/ 6289831 h 6531700"/>
              <a:gd name="connsiteX344" fmla="*/ 2143398 w 11294090"/>
              <a:gd name="connsiteY344" fmla="*/ 6368916 h 6531700"/>
              <a:gd name="connsiteX345" fmla="*/ 2143398 w 11294090"/>
              <a:gd name="connsiteY345" fmla="*/ 6255936 h 6531700"/>
              <a:gd name="connsiteX346" fmla="*/ 2177472 w 11294090"/>
              <a:gd name="connsiteY346" fmla="*/ 6018678 h 6531700"/>
              <a:gd name="connsiteX347" fmla="*/ 2046044 w 11294090"/>
              <a:gd name="connsiteY347" fmla="*/ 6046924 h 6531700"/>
              <a:gd name="connsiteX348" fmla="*/ 2002235 w 11294090"/>
              <a:gd name="connsiteY348" fmla="*/ 6029977 h 6531700"/>
              <a:gd name="connsiteX349" fmla="*/ 1987631 w 11294090"/>
              <a:gd name="connsiteY349" fmla="*/ 6075168 h 6531700"/>
              <a:gd name="connsiteX350" fmla="*/ 1977896 w 11294090"/>
              <a:gd name="connsiteY350" fmla="*/ 6255936 h 6531700"/>
              <a:gd name="connsiteX351" fmla="*/ 1963293 w 11294090"/>
              <a:gd name="connsiteY351" fmla="*/ 6142956 h 6531700"/>
              <a:gd name="connsiteX352" fmla="*/ 1836732 w 11294090"/>
              <a:gd name="connsiteY352" fmla="*/ 6267234 h 6531700"/>
              <a:gd name="connsiteX353" fmla="*/ 1822129 w 11294090"/>
              <a:gd name="connsiteY353" fmla="*/ 6267234 h 6531700"/>
              <a:gd name="connsiteX354" fmla="*/ 1768584 w 11294090"/>
              <a:gd name="connsiteY354" fmla="*/ 6222042 h 6531700"/>
              <a:gd name="connsiteX355" fmla="*/ 1671229 w 11294090"/>
              <a:gd name="connsiteY355" fmla="*/ 6250287 h 6531700"/>
              <a:gd name="connsiteX356" fmla="*/ 1642022 w 11294090"/>
              <a:gd name="connsiteY356" fmla="*/ 6301128 h 6531700"/>
              <a:gd name="connsiteX357" fmla="*/ 1627419 w 11294090"/>
              <a:gd name="connsiteY357" fmla="*/ 6323725 h 6531700"/>
              <a:gd name="connsiteX358" fmla="*/ 1593345 w 11294090"/>
              <a:gd name="connsiteY358" fmla="*/ 6419757 h 6531700"/>
              <a:gd name="connsiteX359" fmla="*/ 1559271 w 11294090"/>
              <a:gd name="connsiteY359" fmla="*/ 6176850 h 6531700"/>
              <a:gd name="connsiteX360" fmla="*/ 1534932 w 11294090"/>
              <a:gd name="connsiteY360" fmla="*/ 6131659 h 6531700"/>
              <a:gd name="connsiteX361" fmla="*/ 1520329 w 11294090"/>
              <a:gd name="connsiteY361" fmla="*/ 6159903 h 6531700"/>
              <a:gd name="connsiteX362" fmla="*/ 1495991 w 11294090"/>
              <a:gd name="connsiteY362" fmla="*/ 6222042 h 6531700"/>
              <a:gd name="connsiteX363" fmla="*/ 1481388 w 11294090"/>
              <a:gd name="connsiteY363" fmla="*/ 6284181 h 6531700"/>
              <a:gd name="connsiteX364" fmla="*/ 1471652 w 11294090"/>
              <a:gd name="connsiteY364" fmla="*/ 6233340 h 6531700"/>
              <a:gd name="connsiteX365" fmla="*/ 1379166 w 11294090"/>
              <a:gd name="connsiteY365" fmla="*/ 6137307 h 6531700"/>
              <a:gd name="connsiteX366" fmla="*/ 1267208 w 11294090"/>
              <a:gd name="connsiteY366" fmla="*/ 6029977 h 6531700"/>
              <a:gd name="connsiteX367" fmla="*/ 1296414 w 11294090"/>
              <a:gd name="connsiteY367" fmla="*/ 6126009 h 6531700"/>
              <a:gd name="connsiteX368" fmla="*/ 1315885 w 11294090"/>
              <a:gd name="connsiteY368" fmla="*/ 6199446 h 6531700"/>
              <a:gd name="connsiteX369" fmla="*/ 1276943 w 11294090"/>
              <a:gd name="connsiteY369" fmla="*/ 6154254 h 6531700"/>
              <a:gd name="connsiteX370" fmla="*/ 1272075 w 11294090"/>
              <a:gd name="connsiteY370" fmla="*/ 6148606 h 6531700"/>
              <a:gd name="connsiteX371" fmla="*/ 1272075 w 11294090"/>
              <a:gd name="connsiteY371" fmla="*/ 6154254 h 6531700"/>
              <a:gd name="connsiteX372" fmla="*/ 1276943 w 11294090"/>
              <a:gd name="connsiteY372" fmla="*/ 6154254 h 6531700"/>
              <a:gd name="connsiteX373" fmla="*/ 1272075 w 11294090"/>
              <a:gd name="connsiteY373" fmla="*/ 6255936 h 6531700"/>
              <a:gd name="connsiteX374" fmla="*/ 960541 w 11294090"/>
              <a:gd name="connsiteY374" fmla="*/ 6182499 h 6531700"/>
              <a:gd name="connsiteX375" fmla="*/ 950806 w 11294090"/>
              <a:gd name="connsiteY375" fmla="*/ 6103413 h 6531700"/>
              <a:gd name="connsiteX376" fmla="*/ 926467 w 11294090"/>
              <a:gd name="connsiteY376" fmla="*/ 6142956 h 6531700"/>
              <a:gd name="connsiteX377" fmla="*/ 921599 w 11294090"/>
              <a:gd name="connsiteY377" fmla="*/ 6092115 h 6531700"/>
              <a:gd name="connsiteX378" fmla="*/ 906996 w 11294090"/>
              <a:gd name="connsiteY378" fmla="*/ 6114712 h 6531700"/>
              <a:gd name="connsiteX379" fmla="*/ 838848 w 11294090"/>
              <a:gd name="connsiteY379" fmla="*/ 6120360 h 6531700"/>
              <a:gd name="connsiteX380" fmla="*/ 804773 w 11294090"/>
              <a:gd name="connsiteY380" fmla="*/ 6052572 h 6531700"/>
              <a:gd name="connsiteX381" fmla="*/ 756096 w 11294090"/>
              <a:gd name="connsiteY381" fmla="*/ 6013030 h 6531700"/>
              <a:gd name="connsiteX382" fmla="*/ 741493 w 11294090"/>
              <a:gd name="connsiteY382" fmla="*/ 5996083 h 6531700"/>
              <a:gd name="connsiteX383" fmla="*/ 678213 w 11294090"/>
              <a:gd name="connsiteY383" fmla="*/ 5442480 h 6531700"/>
              <a:gd name="connsiteX384" fmla="*/ 673345 w 11294090"/>
              <a:gd name="connsiteY384" fmla="*/ 5408586 h 6531700"/>
              <a:gd name="connsiteX385" fmla="*/ 692816 w 11294090"/>
              <a:gd name="connsiteY385" fmla="*/ 5329501 h 6531700"/>
              <a:gd name="connsiteX386" fmla="*/ 722023 w 11294090"/>
              <a:gd name="connsiteY386" fmla="*/ 5261713 h 6531700"/>
              <a:gd name="connsiteX387" fmla="*/ 683080 w 11294090"/>
              <a:gd name="connsiteY387" fmla="*/ 5097892 h 6531700"/>
              <a:gd name="connsiteX388" fmla="*/ 679362 w 11294090"/>
              <a:gd name="connsiteY388" fmla="*/ 5035740 h 6531700"/>
              <a:gd name="connsiteX389" fmla="*/ 659663 w 11294090"/>
              <a:gd name="connsiteY389" fmla="*/ 5033546 h 6531700"/>
              <a:gd name="connsiteX390" fmla="*/ 569915 w 11294090"/>
              <a:gd name="connsiteY390" fmla="*/ 5087211 h 6531700"/>
              <a:gd name="connsiteX391" fmla="*/ 560179 w 11294090"/>
              <a:gd name="connsiteY391" fmla="*/ 5008126 h 6531700"/>
              <a:gd name="connsiteX392" fmla="*/ 535840 w 11294090"/>
              <a:gd name="connsiteY392" fmla="*/ 5047668 h 6531700"/>
              <a:gd name="connsiteX393" fmla="*/ 530972 w 11294090"/>
              <a:gd name="connsiteY393" fmla="*/ 4996827 h 6531700"/>
              <a:gd name="connsiteX394" fmla="*/ 516369 w 11294090"/>
              <a:gd name="connsiteY394" fmla="*/ 5019424 h 6531700"/>
              <a:gd name="connsiteX395" fmla="*/ 448221 w 11294090"/>
              <a:gd name="connsiteY395" fmla="*/ 5025073 h 6531700"/>
              <a:gd name="connsiteX396" fmla="*/ 414148 w 11294090"/>
              <a:gd name="connsiteY396" fmla="*/ 4957285 h 6531700"/>
              <a:gd name="connsiteX397" fmla="*/ 365470 w 11294090"/>
              <a:gd name="connsiteY397" fmla="*/ 4917742 h 6531700"/>
              <a:gd name="connsiteX398" fmla="*/ 350866 w 11294090"/>
              <a:gd name="connsiteY398" fmla="*/ 4900795 h 6531700"/>
              <a:gd name="connsiteX399" fmla="*/ 287586 w 11294090"/>
              <a:gd name="connsiteY399" fmla="*/ 4347193 h 6531700"/>
              <a:gd name="connsiteX400" fmla="*/ 282719 w 11294090"/>
              <a:gd name="connsiteY400" fmla="*/ 4313299 h 6531700"/>
              <a:gd name="connsiteX401" fmla="*/ 302189 w 11294090"/>
              <a:gd name="connsiteY401" fmla="*/ 4234213 h 6531700"/>
              <a:gd name="connsiteX402" fmla="*/ 331396 w 11294090"/>
              <a:gd name="connsiteY402" fmla="*/ 4166425 h 6531700"/>
              <a:gd name="connsiteX403" fmla="*/ 292454 w 11294090"/>
              <a:gd name="connsiteY403" fmla="*/ 4002604 h 6531700"/>
              <a:gd name="connsiteX404" fmla="*/ 290300 w 11294090"/>
              <a:gd name="connsiteY404" fmla="*/ 3966610 h 6531700"/>
              <a:gd name="connsiteX405" fmla="*/ 283568 w 11294090"/>
              <a:gd name="connsiteY405" fmla="*/ 3969583 h 6531700"/>
              <a:gd name="connsiteX406" fmla="*/ 267824 w 11294090"/>
              <a:gd name="connsiteY406" fmla="*/ 4005331 h 6531700"/>
              <a:gd name="connsiteX407" fmla="*/ 262956 w 11294090"/>
              <a:gd name="connsiteY407" fmla="*/ 3954490 h 6531700"/>
              <a:gd name="connsiteX408" fmla="*/ 248353 w 11294090"/>
              <a:gd name="connsiteY408" fmla="*/ 3977087 h 6531700"/>
              <a:gd name="connsiteX409" fmla="*/ 180204 w 11294090"/>
              <a:gd name="connsiteY409" fmla="*/ 3982735 h 6531700"/>
              <a:gd name="connsiteX410" fmla="*/ 146131 w 11294090"/>
              <a:gd name="connsiteY410" fmla="*/ 3914947 h 6531700"/>
              <a:gd name="connsiteX411" fmla="*/ 97453 w 11294090"/>
              <a:gd name="connsiteY411" fmla="*/ 3875405 h 6531700"/>
              <a:gd name="connsiteX412" fmla="*/ 82850 w 11294090"/>
              <a:gd name="connsiteY412" fmla="*/ 3858458 h 6531700"/>
              <a:gd name="connsiteX413" fmla="*/ 19570 w 11294090"/>
              <a:gd name="connsiteY413" fmla="*/ 3304855 h 6531700"/>
              <a:gd name="connsiteX414" fmla="*/ 14702 w 11294090"/>
              <a:gd name="connsiteY414" fmla="*/ 3270961 h 6531700"/>
              <a:gd name="connsiteX415" fmla="*/ 34173 w 11294090"/>
              <a:gd name="connsiteY415" fmla="*/ 3191876 h 6531700"/>
              <a:gd name="connsiteX416" fmla="*/ 63380 w 11294090"/>
              <a:gd name="connsiteY416" fmla="*/ 3124088 h 6531700"/>
              <a:gd name="connsiteX417" fmla="*/ 24437 w 11294090"/>
              <a:gd name="connsiteY417" fmla="*/ 2960267 h 6531700"/>
              <a:gd name="connsiteX418" fmla="*/ 19570 w 11294090"/>
              <a:gd name="connsiteY418" fmla="*/ 2756904 h 6531700"/>
              <a:gd name="connsiteX419" fmla="*/ 4967 w 11294090"/>
              <a:gd name="connsiteY419" fmla="*/ 2694764 h 6531700"/>
              <a:gd name="connsiteX420" fmla="*/ 39041 w 11294090"/>
              <a:gd name="connsiteY420" fmla="*/ 2632626 h 6531700"/>
              <a:gd name="connsiteX421" fmla="*/ 102321 w 11294090"/>
              <a:gd name="connsiteY421" fmla="*/ 2542241 h 6531700"/>
              <a:gd name="connsiteX422" fmla="*/ 189939 w 11294090"/>
              <a:gd name="connsiteY422" fmla="*/ 2683466 h 6531700"/>
              <a:gd name="connsiteX423" fmla="*/ 228882 w 11294090"/>
              <a:gd name="connsiteY423" fmla="*/ 2463155 h 6531700"/>
              <a:gd name="connsiteX424" fmla="*/ 234052 w 11294090"/>
              <a:gd name="connsiteY424" fmla="*/ 2471286 h 6531700"/>
              <a:gd name="connsiteX425" fmla="*/ 229854 w 11294090"/>
              <a:gd name="connsiteY425" fmla="*/ 2381051 h 6531700"/>
              <a:gd name="connsiteX426" fmla="*/ 224986 w 11294090"/>
              <a:gd name="connsiteY426" fmla="*/ 2347158 h 6531700"/>
              <a:gd name="connsiteX427" fmla="*/ 244457 w 11294090"/>
              <a:gd name="connsiteY427" fmla="*/ 2268072 h 6531700"/>
              <a:gd name="connsiteX428" fmla="*/ 273664 w 11294090"/>
              <a:gd name="connsiteY428" fmla="*/ 2200285 h 6531700"/>
              <a:gd name="connsiteX429" fmla="*/ 234721 w 11294090"/>
              <a:gd name="connsiteY429" fmla="*/ 2036463 h 6531700"/>
              <a:gd name="connsiteX430" fmla="*/ 229854 w 11294090"/>
              <a:gd name="connsiteY430" fmla="*/ 1833099 h 6531700"/>
              <a:gd name="connsiteX431" fmla="*/ 215251 w 11294090"/>
              <a:gd name="connsiteY431" fmla="*/ 1770960 h 6531700"/>
              <a:gd name="connsiteX432" fmla="*/ 249325 w 11294090"/>
              <a:gd name="connsiteY432" fmla="*/ 1708822 h 6531700"/>
              <a:gd name="connsiteX433" fmla="*/ 312605 w 11294090"/>
              <a:gd name="connsiteY433" fmla="*/ 1618438 h 6531700"/>
              <a:gd name="connsiteX434" fmla="*/ 400224 w 11294090"/>
              <a:gd name="connsiteY434" fmla="*/ 1759663 h 6531700"/>
              <a:gd name="connsiteX435" fmla="*/ 439166 w 11294090"/>
              <a:gd name="connsiteY435" fmla="*/ 1539352 h 6531700"/>
              <a:gd name="connsiteX436" fmla="*/ 602235 w 11294090"/>
              <a:gd name="connsiteY436" fmla="*/ 1674221 h 6531700"/>
              <a:gd name="connsiteX437" fmla="*/ 623772 w 11294090"/>
              <a:gd name="connsiteY437" fmla="*/ 1676176 h 6531700"/>
              <a:gd name="connsiteX438" fmla="*/ 620481 w 11294090"/>
              <a:gd name="connsiteY438" fmla="*/ 1641360 h 6531700"/>
              <a:gd name="connsiteX439" fmla="*/ 615612 w 11294090"/>
              <a:gd name="connsiteY439" fmla="*/ 1607466 h 6531700"/>
              <a:gd name="connsiteX440" fmla="*/ 635084 w 11294090"/>
              <a:gd name="connsiteY440" fmla="*/ 1528380 h 6531700"/>
              <a:gd name="connsiteX441" fmla="*/ 664290 w 11294090"/>
              <a:gd name="connsiteY441" fmla="*/ 1460593 h 6531700"/>
              <a:gd name="connsiteX442" fmla="*/ 625348 w 11294090"/>
              <a:gd name="connsiteY442" fmla="*/ 1296771 h 6531700"/>
              <a:gd name="connsiteX443" fmla="*/ 620481 w 11294090"/>
              <a:gd name="connsiteY443" fmla="*/ 1093407 h 6531700"/>
              <a:gd name="connsiteX444" fmla="*/ 605878 w 11294090"/>
              <a:gd name="connsiteY444" fmla="*/ 1031269 h 6531700"/>
              <a:gd name="connsiteX445" fmla="*/ 639951 w 11294090"/>
              <a:gd name="connsiteY445" fmla="*/ 969130 h 6531700"/>
              <a:gd name="connsiteX446" fmla="*/ 703232 w 11294090"/>
              <a:gd name="connsiteY446" fmla="*/ 878746 h 6531700"/>
              <a:gd name="connsiteX447" fmla="*/ 790851 w 11294090"/>
              <a:gd name="connsiteY447" fmla="*/ 1019971 h 6531700"/>
              <a:gd name="connsiteX448" fmla="*/ 829792 w 11294090"/>
              <a:gd name="connsiteY448" fmla="*/ 799660 h 6531700"/>
              <a:gd name="connsiteX449" fmla="*/ 992861 w 11294090"/>
              <a:gd name="connsiteY449" fmla="*/ 934530 h 6531700"/>
              <a:gd name="connsiteX450" fmla="*/ 1028297 w 11294090"/>
              <a:gd name="connsiteY450" fmla="*/ 937745 h 6531700"/>
              <a:gd name="connsiteX451" fmla="*/ 1015975 w 11294090"/>
              <a:gd name="connsiteY451" fmla="*/ 875595 h 6531700"/>
              <a:gd name="connsiteX452" fmla="*/ 1011108 w 11294090"/>
              <a:gd name="connsiteY452" fmla="*/ 672231 h 6531700"/>
              <a:gd name="connsiteX453" fmla="*/ 996504 w 11294090"/>
              <a:gd name="connsiteY453" fmla="*/ 610092 h 6531700"/>
              <a:gd name="connsiteX454" fmla="*/ 1030578 w 11294090"/>
              <a:gd name="connsiteY454" fmla="*/ 547953 h 6531700"/>
              <a:gd name="connsiteX455" fmla="*/ 1093859 w 11294090"/>
              <a:gd name="connsiteY455" fmla="*/ 457569 h 6531700"/>
              <a:gd name="connsiteX456" fmla="*/ 1181478 w 11294090"/>
              <a:gd name="connsiteY456" fmla="*/ 598794 h 6531700"/>
              <a:gd name="connsiteX457" fmla="*/ 1220420 w 11294090"/>
              <a:gd name="connsiteY457" fmla="*/ 378483 h 6531700"/>
              <a:gd name="connsiteX458" fmla="*/ 1590367 w 11294090"/>
              <a:gd name="connsiteY458" fmla="*/ 491462 h 6531700"/>
              <a:gd name="connsiteX459" fmla="*/ 1848356 w 11294090"/>
              <a:gd name="connsiteY459" fmla="*/ 525357 h 6531700"/>
              <a:gd name="connsiteX460" fmla="*/ 1858092 w 11294090"/>
              <a:gd name="connsiteY460" fmla="*/ 468866 h 6531700"/>
              <a:gd name="connsiteX461" fmla="*/ 1887299 w 11294090"/>
              <a:gd name="connsiteY461" fmla="*/ 418026 h 6531700"/>
              <a:gd name="connsiteX462" fmla="*/ 1901902 w 11294090"/>
              <a:gd name="connsiteY462" fmla="*/ 321993 h 6531700"/>
              <a:gd name="connsiteX463" fmla="*/ 1940843 w 11294090"/>
              <a:gd name="connsiteY463" fmla="*/ 423675 h 6531700"/>
              <a:gd name="connsiteX464" fmla="*/ 1974918 w 11294090"/>
              <a:gd name="connsiteY464" fmla="*/ 531006 h 6531700"/>
              <a:gd name="connsiteX465" fmla="*/ 1974918 w 11294090"/>
              <a:gd name="connsiteY465" fmla="*/ 395430 h 6531700"/>
              <a:gd name="connsiteX466" fmla="*/ 2013859 w 11294090"/>
              <a:gd name="connsiteY466" fmla="*/ 350237 h 6531700"/>
              <a:gd name="connsiteX467" fmla="*/ 2125816 w 11294090"/>
              <a:gd name="connsiteY467" fmla="*/ 395430 h 6531700"/>
              <a:gd name="connsiteX468" fmla="*/ 2271849 w 11294090"/>
              <a:gd name="connsiteY468" fmla="*/ 389781 h 6531700"/>
              <a:gd name="connsiteX469" fmla="*/ 2393541 w 11294090"/>
              <a:gd name="connsiteY469" fmla="*/ 372834 h 6531700"/>
              <a:gd name="connsiteX470" fmla="*/ 2486029 w 11294090"/>
              <a:gd name="connsiteY470" fmla="*/ 525357 h 6531700"/>
              <a:gd name="connsiteX471" fmla="*/ 2500631 w 11294090"/>
              <a:gd name="connsiteY471" fmla="*/ 711773 h 6531700"/>
              <a:gd name="connsiteX472" fmla="*/ 2529838 w 11294090"/>
              <a:gd name="connsiteY472" fmla="*/ 621390 h 6531700"/>
              <a:gd name="connsiteX473" fmla="*/ 2583383 w 11294090"/>
              <a:gd name="connsiteY473" fmla="*/ 531006 h 6531700"/>
              <a:gd name="connsiteX474" fmla="*/ 2627192 w 11294090"/>
              <a:gd name="connsiteY474" fmla="*/ 502761 h 6531700"/>
              <a:gd name="connsiteX475" fmla="*/ 2671002 w 11294090"/>
              <a:gd name="connsiteY475" fmla="*/ 446271 h 6531700"/>
              <a:gd name="connsiteX476" fmla="*/ 2904653 w 11294090"/>
              <a:gd name="connsiteY476" fmla="*/ 519707 h 6531700"/>
              <a:gd name="connsiteX477" fmla="*/ 2943594 w 11294090"/>
              <a:gd name="connsiteY477" fmla="*/ 288099 h 6531700"/>
              <a:gd name="connsiteX478" fmla="*/ 3040949 w 11294090"/>
              <a:gd name="connsiteY478" fmla="*/ 395430 h 6531700"/>
              <a:gd name="connsiteX479" fmla="*/ 3065287 w 11294090"/>
              <a:gd name="connsiteY479" fmla="*/ 429324 h 6531700"/>
              <a:gd name="connsiteX480" fmla="*/ 3094495 w 11294090"/>
              <a:gd name="connsiteY480" fmla="*/ 406728 h 6531700"/>
              <a:gd name="connsiteX481" fmla="*/ 3109098 w 11294090"/>
              <a:gd name="connsiteY481" fmla="*/ 361536 h 6531700"/>
              <a:gd name="connsiteX482" fmla="*/ 3113965 w 11294090"/>
              <a:gd name="connsiteY482" fmla="*/ 361536 h 6531700"/>
              <a:gd name="connsiteX483" fmla="*/ 3118833 w 11294090"/>
              <a:gd name="connsiteY483" fmla="*/ 361536 h 6531700"/>
              <a:gd name="connsiteX484" fmla="*/ 3133436 w 11294090"/>
              <a:gd name="connsiteY484" fmla="*/ 451920 h 6531700"/>
              <a:gd name="connsiteX485" fmla="*/ 3162641 w 11294090"/>
              <a:gd name="connsiteY485" fmla="*/ 389781 h 6531700"/>
              <a:gd name="connsiteX486" fmla="*/ 3182113 w 11294090"/>
              <a:gd name="connsiteY486" fmla="*/ 389781 h 6531700"/>
              <a:gd name="connsiteX487" fmla="*/ 3186980 w 11294090"/>
              <a:gd name="connsiteY487" fmla="*/ 457569 h 6531700"/>
              <a:gd name="connsiteX488" fmla="*/ 3225922 w 11294090"/>
              <a:gd name="connsiteY488" fmla="*/ 491462 h 6531700"/>
              <a:gd name="connsiteX489" fmla="*/ 3240525 w 11294090"/>
              <a:gd name="connsiteY489" fmla="*/ 451920 h 6531700"/>
              <a:gd name="connsiteX490" fmla="*/ 3235657 w 11294090"/>
              <a:gd name="connsiteY490" fmla="*/ 389781 h 6531700"/>
              <a:gd name="connsiteX491" fmla="*/ 3303806 w 11294090"/>
              <a:gd name="connsiteY491" fmla="*/ 321993 h 6531700"/>
              <a:gd name="connsiteX492" fmla="*/ 3610472 w 11294090"/>
              <a:gd name="connsiteY492" fmla="*/ 418026 h 6531700"/>
              <a:gd name="connsiteX493" fmla="*/ 3659149 w 11294090"/>
              <a:gd name="connsiteY493" fmla="*/ 423675 h 6531700"/>
              <a:gd name="connsiteX494" fmla="*/ 3712693 w 11294090"/>
              <a:gd name="connsiteY494" fmla="*/ 474516 h 6531700"/>
              <a:gd name="connsiteX495" fmla="*/ 3780843 w 11294090"/>
              <a:gd name="connsiteY495" fmla="*/ 531006 h 6531700"/>
              <a:gd name="connsiteX496" fmla="*/ 3771106 w 11294090"/>
              <a:gd name="connsiteY496" fmla="*/ 254205 h 6531700"/>
              <a:gd name="connsiteX497" fmla="*/ 3824651 w 11294090"/>
              <a:gd name="connsiteY497" fmla="*/ 406728 h 6531700"/>
              <a:gd name="connsiteX498" fmla="*/ 3873329 w 11294090"/>
              <a:gd name="connsiteY498" fmla="*/ 401079 h 6531700"/>
              <a:gd name="connsiteX499" fmla="*/ 3902535 w 11294090"/>
              <a:gd name="connsiteY499" fmla="*/ 321993 h 6531700"/>
              <a:gd name="connsiteX500" fmla="*/ 4024227 w 11294090"/>
              <a:gd name="connsiteY500" fmla="*/ 265504 h 6531700"/>
              <a:gd name="connsiteX501" fmla="*/ 4063170 w 11294090"/>
              <a:gd name="connsiteY501" fmla="*/ 107331 h 6531700"/>
              <a:gd name="connsiteX502" fmla="*/ 4155657 w 11294090"/>
              <a:gd name="connsiteY502" fmla="*/ 158172 h 6531700"/>
              <a:gd name="connsiteX503" fmla="*/ 4126451 w 11294090"/>
              <a:gd name="connsiteY503" fmla="*/ 271152 h 6531700"/>
              <a:gd name="connsiteX504" fmla="*/ 4253013 w 11294090"/>
              <a:gd name="connsiteY504" fmla="*/ 333290 h 6531700"/>
              <a:gd name="connsiteX505" fmla="*/ 4282218 w 11294090"/>
              <a:gd name="connsiteY505" fmla="*/ 180768 h 6531700"/>
              <a:gd name="connsiteX506" fmla="*/ 4301689 w 11294090"/>
              <a:gd name="connsiteY506" fmla="*/ 186417 h 6531700"/>
              <a:gd name="connsiteX507" fmla="*/ 4296822 w 11294090"/>
              <a:gd name="connsiteY507" fmla="*/ 333290 h 6531700"/>
              <a:gd name="connsiteX508" fmla="*/ 4350366 w 11294090"/>
              <a:gd name="connsiteY508" fmla="*/ 429324 h 6531700"/>
              <a:gd name="connsiteX509" fmla="*/ 4360101 w 11294090"/>
              <a:gd name="connsiteY509" fmla="*/ 350237 h 6531700"/>
              <a:gd name="connsiteX510" fmla="*/ 4564545 w 11294090"/>
              <a:gd name="connsiteY510" fmla="*/ 418026 h 6531700"/>
              <a:gd name="connsiteX511" fmla="*/ 4652164 w 11294090"/>
              <a:gd name="connsiteY511" fmla="*/ 333290 h 6531700"/>
              <a:gd name="connsiteX512" fmla="*/ 4734916 w 11294090"/>
              <a:gd name="connsiteY512" fmla="*/ 367185 h 6531700"/>
              <a:gd name="connsiteX513" fmla="*/ 4749520 w 11294090"/>
              <a:gd name="connsiteY513" fmla="*/ 474516 h 6531700"/>
              <a:gd name="connsiteX514" fmla="*/ 4778725 w 11294090"/>
              <a:gd name="connsiteY514" fmla="*/ 412377 h 6531700"/>
              <a:gd name="connsiteX515" fmla="*/ 4778725 w 11294090"/>
              <a:gd name="connsiteY515" fmla="*/ 485813 h 6531700"/>
              <a:gd name="connsiteX516" fmla="*/ 4851741 w 11294090"/>
              <a:gd name="connsiteY516" fmla="*/ 406728 h 6531700"/>
              <a:gd name="connsiteX517" fmla="*/ 4910153 w 11294090"/>
              <a:gd name="connsiteY517" fmla="*/ 412377 h 6531700"/>
              <a:gd name="connsiteX518" fmla="*/ 4988038 w 11294090"/>
              <a:gd name="connsiteY518" fmla="*/ 412377 h 6531700"/>
              <a:gd name="connsiteX519" fmla="*/ 5046451 w 11294090"/>
              <a:gd name="connsiteY519" fmla="*/ 355887 h 6531700"/>
              <a:gd name="connsiteX520" fmla="*/ 5143805 w 11294090"/>
              <a:gd name="connsiteY520" fmla="*/ 361536 h 6531700"/>
              <a:gd name="connsiteX521" fmla="*/ 5192483 w 11294090"/>
              <a:gd name="connsiteY521" fmla="*/ 423675 h 6531700"/>
              <a:gd name="connsiteX522" fmla="*/ 5202218 w 11294090"/>
              <a:gd name="connsiteY522" fmla="*/ 372834 h 6531700"/>
              <a:gd name="connsiteX523" fmla="*/ 5255762 w 11294090"/>
              <a:gd name="connsiteY523" fmla="*/ 282450 h 6531700"/>
              <a:gd name="connsiteX524" fmla="*/ 5289837 w 11294090"/>
              <a:gd name="connsiteY524" fmla="*/ 242907 h 6531700"/>
              <a:gd name="connsiteX525" fmla="*/ 5362853 w 11294090"/>
              <a:gd name="connsiteY525" fmla="*/ 118629 h 6531700"/>
              <a:gd name="connsiteX526" fmla="*/ 5392059 w 11294090"/>
              <a:gd name="connsiteY526" fmla="*/ 231609 h 6531700"/>
              <a:gd name="connsiteX527" fmla="*/ 5396927 w 11294090"/>
              <a:gd name="connsiteY527" fmla="*/ 355887 h 6531700"/>
              <a:gd name="connsiteX528" fmla="*/ 5426134 w 11294090"/>
              <a:gd name="connsiteY528" fmla="*/ 141225 h 6531700"/>
              <a:gd name="connsiteX529" fmla="*/ 5455339 w 11294090"/>
              <a:gd name="connsiteY529" fmla="*/ 175119 h 6531700"/>
              <a:gd name="connsiteX530" fmla="*/ 5513752 w 11294090"/>
              <a:gd name="connsiteY530" fmla="*/ 412377 h 6531700"/>
              <a:gd name="connsiteX531" fmla="*/ 5518620 w 11294090"/>
              <a:gd name="connsiteY531" fmla="*/ 429324 h 6531700"/>
              <a:gd name="connsiteX532" fmla="*/ 5596503 w 11294090"/>
              <a:gd name="connsiteY532" fmla="*/ 593145 h 6531700"/>
              <a:gd name="connsiteX533" fmla="*/ 5601371 w 11294090"/>
              <a:gd name="connsiteY533" fmla="*/ 485813 h 6531700"/>
              <a:gd name="connsiteX534" fmla="*/ 5645180 w 11294090"/>
              <a:gd name="connsiteY534" fmla="*/ 542304 h 6531700"/>
              <a:gd name="connsiteX535" fmla="*/ 5757138 w 11294090"/>
              <a:gd name="connsiteY535" fmla="*/ 276801 h 6531700"/>
              <a:gd name="connsiteX536" fmla="*/ 5757138 w 11294090"/>
              <a:gd name="connsiteY536" fmla="*/ 406728 h 6531700"/>
              <a:gd name="connsiteX537" fmla="*/ 5830153 w 11294090"/>
              <a:gd name="connsiteY537" fmla="*/ 418026 h 6531700"/>
              <a:gd name="connsiteX538" fmla="*/ 5849625 w 11294090"/>
              <a:gd name="connsiteY538" fmla="*/ 474516 h 6531700"/>
              <a:gd name="connsiteX539" fmla="*/ 5858752 w 11294090"/>
              <a:gd name="connsiteY539" fmla="*/ 495699 h 6531700"/>
              <a:gd name="connsiteX540" fmla="*/ 5865291 w 11294090"/>
              <a:gd name="connsiteY540" fmla="*/ 503073 h 6531700"/>
              <a:gd name="connsiteX541" fmla="*/ 5867886 w 11294090"/>
              <a:gd name="connsiteY541" fmla="*/ 494614 h 6531700"/>
              <a:gd name="connsiteX542" fmla="*/ 5870295 w 11294090"/>
              <a:gd name="connsiteY542" fmla="*/ 505793 h 6531700"/>
              <a:gd name="connsiteX543" fmla="*/ 5878831 w 11294090"/>
              <a:gd name="connsiteY543" fmla="*/ 508410 h 6531700"/>
              <a:gd name="connsiteX544" fmla="*/ 5908038 w 11294090"/>
              <a:gd name="connsiteY544" fmla="*/ 468866 h 6531700"/>
              <a:gd name="connsiteX545" fmla="*/ 5922640 w 11294090"/>
              <a:gd name="connsiteY545" fmla="*/ 355887 h 6531700"/>
              <a:gd name="connsiteX546" fmla="*/ 5961582 w 11294090"/>
              <a:gd name="connsiteY546" fmla="*/ 327642 h 6531700"/>
              <a:gd name="connsiteX547" fmla="*/ 6010259 w 11294090"/>
              <a:gd name="connsiteY547" fmla="*/ 305046 h 6531700"/>
              <a:gd name="connsiteX548" fmla="*/ 6054069 w 11294090"/>
              <a:gd name="connsiteY548" fmla="*/ 242907 h 6531700"/>
              <a:gd name="connsiteX549" fmla="*/ 6093011 w 11294090"/>
              <a:gd name="connsiteY549" fmla="*/ 225960 h 6531700"/>
              <a:gd name="connsiteX550" fmla="*/ 6151423 w 11294090"/>
              <a:gd name="connsiteY550" fmla="*/ 163822 h 6531700"/>
              <a:gd name="connsiteX551" fmla="*/ 6136820 w 11294090"/>
              <a:gd name="connsiteY551" fmla="*/ 62139 h 6531700"/>
              <a:gd name="connsiteX552" fmla="*/ 6151423 w 11294090"/>
              <a:gd name="connsiteY552" fmla="*/ 11298 h 6531700"/>
              <a:gd name="connsiteX553" fmla="*/ 6166026 w 11294090"/>
              <a:gd name="connsiteY553" fmla="*/ 135576 h 6531700"/>
              <a:gd name="connsiteX554" fmla="*/ 6204968 w 11294090"/>
              <a:gd name="connsiteY554" fmla="*/ 259854 h 6531700"/>
              <a:gd name="connsiteX555" fmla="*/ 6258513 w 11294090"/>
              <a:gd name="connsiteY555" fmla="*/ 73437 h 6531700"/>
              <a:gd name="connsiteX556" fmla="*/ 6268249 w 11294090"/>
              <a:gd name="connsiteY556" fmla="*/ 186417 h 6531700"/>
              <a:gd name="connsiteX557" fmla="*/ 6331529 w 11294090"/>
              <a:gd name="connsiteY557" fmla="*/ 242907 h 6531700"/>
              <a:gd name="connsiteX558" fmla="*/ 6492164 w 11294090"/>
              <a:gd name="connsiteY558" fmla="*/ 152523 h 6531700"/>
              <a:gd name="connsiteX559" fmla="*/ 6487296 w 11294090"/>
              <a:gd name="connsiteY559" fmla="*/ 316344 h 6531700"/>
              <a:gd name="connsiteX560" fmla="*/ 6482429 w 11294090"/>
              <a:gd name="connsiteY560" fmla="*/ 423675 h 6531700"/>
              <a:gd name="connsiteX561" fmla="*/ 6492164 w 11294090"/>
              <a:gd name="connsiteY561" fmla="*/ 350237 h 6531700"/>
              <a:gd name="connsiteX562" fmla="*/ 6545709 w 11294090"/>
              <a:gd name="connsiteY562" fmla="*/ 333290 h 6531700"/>
              <a:gd name="connsiteX563" fmla="*/ 6618725 w 11294090"/>
              <a:gd name="connsiteY563" fmla="*/ 265504 h 6531700"/>
              <a:gd name="connsiteX564" fmla="*/ 6633328 w 11294090"/>
              <a:gd name="connsiteY564" fmla="*/ 316344 h 6531700"/>
              <a:gd name="connsiteX565" fmla="*/ 6667402 w 11294090"/>
              <a:gd name="connsiteY565" fmla="*/ 254205 h 6531700"/>
              <a:gd name="connsiteX566" fmla="*/ 6677138 w 11294090"/>
              <a:gd name="connsiteY566" fmla="*/ 259854 h 6531700"/>
              <a:gd name="connsiteX567" fmla="*/ 6716079 w 11294090"/>
              <a:gd name="connsiteY567" fmla="*/ 350237 h 6531700"/>
              <a:gd name="connsiteX568" fmla="*/ 6755021 w 11294090"/>
              <a:gd name="connsiteY568" fmla="*/ 259854 h 6531700"/>
              <a:gd name="connsiteX569" fmla="*/ 6789095 w 11294090"/>
              <a:gd name="connsiteY569" fmla="*/ 101682 h 6531700"/>
              <a:gd name="connsiteX570" fmla="*/ 6818302 w 11294090"/>
              <a:gd name="connsiteY570" fmla="*/ 203364 h 6531700"/>
              <a:gd name="connsiteX571" fmla="*/ 6828037 w 11294090"/>
              <a:gd name="connsiteY571" fmla="*/ 186417 h 6531700"/>
              <a:gd name="connsiteX572" fmla="*/ 6935127 w 11294090"/>
              <a:gd name="connsiteY572" fmla="*/ 28245 h 6531700"/>
              <a:gd name="connsiteX573" fmla="*/ 6964334 w 11294090"/>
              <a:gd name="connsiteY573" fmla="*/ 11298 h 6531700"/>
              <a:gd name="connsiteX574" fmla="*/ 6969201 w 11294090"/>
              <a:gd name="connsiteY574" fmla="*/ 16947 h 6531700"/>
              <a:gd name="connsiteX575" fmla="*/ 6969201 w 11294090"/>
              <a:gd name="connsiteY575" fmla="*/ 169470 h 6531700"/>
              <a:gd name="connsiteX576" fmla="*/ 6959465 w 11294090"/>
              <a:gd name="connsiteY576" fmla="*/ 203364 h 6531700"/>
              <a:gd name="connsiteX577" fmla="*/ 6939995 w 11294090"/>
              <a:gd name="connsiteY577" fmla="*/ 231609 h 6531700"/>
              <a:gd name="connsiteX578" fmla="*/ 6969201 w 11294090"/>
              <a:gd name="connsiteY578" fmla="*/ 265504 h 6531700"/>
              <a:gd name="connsiteX579" fmla="*/ 7003275 w 11294090"/>
              <a:gd name="connsiteY579" fmla="*/ 248555 h 6531700"/>
              <a:gd name="connsiteX580" fmla="*/ 7076291 w 11294090"/>
              <a:gd name="connsiteY580" fmla="*/ 107331 h 6531700"/>
              <a:gd name="connsiteX581" fmla="*/ 7076291 w 11294090"/>
              <a:gd name="connsiteY581" fmla="*/ 209013 h 6531700"/>
              <a:gd name="connsiteX582" fmla="*/ 7090894 w 11294090"/>
              <a:gd name="connsiteY582" fmla="*/ 310695 h 6531700"/>
              <a:gd name="connsiteX583" fmla="*/ 7134704 w 11294090"/>
              <a:gd name="connsiteY583" fmla="*/ 0 h 653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</a:cxnLst>
            <a:rect l="l" t="t" r="r" b="b"/>
            <a:pathLst>
              <a:path w="11294090" h="6531700">
                <a:moveTo>
                  <a:pt x="9499264" y="6116949"/>
                </a:moveTo>
                <a:lnTo>
                  <a:pt x="9503397" y="6120360"/>
                </a:lnTo>
                <a:cubicBezTo>
                  <a:pt x="9503397" y="6120360"/>
                  <a:pt x="9503397" y="6120360"/>
                  <a:pt x="9498529" y="6120360"/>
                </a:cubicBezTo>
                <a:close/>
                <a:moveTo>
                  <a:pt x="7134704" y="0"/>
                </a:moveTo>
                <a:cubicBezTo>
                  <a:pt x="7163910" y="62139"/>
                  <a:pt x="7163910" y="118629"/>
                  <a:pt x="7178514" y="175119"/>
                </a:cubicBezTo>
                <a:cubicBezTo>
                  <a:pt x="7188249" y="158172"/>
                  <a:pt x="7197984" y="146874"/>
                  <a:pt x="7207719" y="135576"/>
                </a:cubicBezTo>
                <a:cubicBezTo>
                  <a:pt x="7227191" y="96033"/>
                  <a:pt x="7251529" y="101682"/>
                  <a:pt x="7275868" y="129928"/>
                </a:cubicBezTo>
                <a:cubicBezTo>
                  <a:pt x="7295339" y="152523"/>
                  <a:pt x="7319677" y="192066"/>
                  <a:pt x="7344016" y="175119"/>
                </a:cubicBezTo>
                <a:cubicBezTo>
                  <a:pt x="7368354" y="158172"/>
                  <a:pt x="7417032" y="135576"/>
                  <a:pt x="7382958" y="67788"/>
                </a:cubicBezTo>
                <a:cubicBezTo>
                  <a:pt x="7417032" y="124278"/>
                  <a:pt x="7436502" y="107331"/>
                  <a:pt x="7455973" y="67788"/>
                </a:cubicBezTo>
                <a:cubicBezTo>
                  <a:pt x="7460841" y="56490"/>
                  <a:pt x="7470577" y="39543"/>
                  <a:pt x="7480312" y="28245"/>
                </a:cubicBezTo>
                <a:cubicBezTo>
                  <a:pt x="7499784" y="5649"/>
                  <a:pt x="7519253" y="-5649"/>
                  <a:pt x="7524122" y="45192"/>
                </a:cubicBezTo>
                <a:cubicBezTo>
                  <a:pt x="7528989" y="84735"/>
                  <a:pt x="7543592" y="124278"/>
                  <a:pt x="7553328" y="163822"/>
                </a:cubicBezTo>
                <a:cubicBezTo>
                  <a:pt x="7582534" y="158172"/>
                  <a:pt x="7577666" y="118629"/>
                  <a:pt x="7606873" y="107331"/>
                </a:cubicBezTo>
                <a:cubicBezTo>
                  <a:pt x="7602005" y="175119"/>
                  <a:pt x="7597138" y="242907"/>
                  <a:pt x="7592270" y="305046"/>
                </a:cubicBezTo>
                <a:cubicBezTo>
                  <a:pt x="7616608" y="265504"/>
                  <a:pt x="7645815" y="231609"/>
                  <a:pt x="7694492" y="220311"/>
                </a:cubicBezTo>
                <a:cubicBezTo>
                  <a:pt x="7704227" y="214661"/>
                  <a:pt x="7718831" y="197714"/>
                  <a:pt x="7709095" y="180768"/>
                </a:cubicBezTo>
                <a:cubicBezTo>
                  <a:pt x="7694492" y="135576"/>
                  <a:pt x="7728566" y="146874"/>
                  <a:pt x="7743169" y="135576"/>
                </a:cubicBezTo>
                <a:cubicBezTo>
                  <a:pt x="7752905" y="118629"/>
                  <a:pt x="7767508" y="141225"/>
                  <a:pt x="7772375" y="152523"/>
                </a:cubicBezTo>
                <a:cubicBezTo>
                  <a:pt x="7801582" y="186417"/>
                  <a:pt x="7777244" y="225960"/>
                  <a:pt x="7772375" y="259854"/>
                </a:cubicBezTo>
                <a:cubicBezTo>
                  <a:pt x="7757772" y="248555"/>
                  <a:pt x="7743169" y="231609"/>
                  <a:pt x="7733433" y="271152"/>
                </a:cubicBezTo>
                <a:cubicBezTo>
                  <a:pt x="7718831" y="338940"/>
                  <a:pt x="7772375" y="338940"/>
                  <a:pt x="7806450" y="378483"/>
                </a:cubicBezTo>
                <a:cubicBezTo>
                  <a:pt x="7806450" y="321993"/>
                  <a:pt x="7806450" y="282450"/>
                  <a:pt x="7811318" y="231609"/>
                </a:cubicBezTo>
                <a:cubicBezTo>
                  <a:pt x="7840524" y="248555"/>
                  <a:pt x="7874598" y="271152"/>
                  <a:pt x="7898937" y="220311"/>
                </a:cubicBezTo>
                <a:cubicBezTo>
                  <a:pt x="7898937" y="220311"/>
                  <a:pt x="7937878" y="203364"/>
                  <a:pt x="7957348" y="203364"/>
                </a:cubicBezTo>
                <a:cubicBezTo>
                  <a:pt x="7996291" y="192066"/>
                  <a:pt x="8006026" y="169470"/>
                  <a:pt x="8001158" y="129928"/>
                </a:cubicBezTo>
                <a:cubicBezTo>
                  <a:pt x="7996291" y="90384"/>
                  <a:pt x="8006026" y="56490"/>
                  <a:pt x="8049836" y="56490"/>
                </a:cubicBezTo>
                <a:cubicBezTo>
                  <a:pt x="8059571" y="56490"/>
                  <a:pt x="8074174" y="50841"/>
                  <a:pt x="8083910" y="45192"/>
                </a:cubicBezTo>
                <a:cubicBezTo>
                  <a:pt x="8156925" y="16947"/>
                  <a:pt x="8186132" y="33894"/>
                  <a:pt x="8205603" y="118629"/>
                </a:cubicBezTo>
                <a:cubicBezTo>
                  <a:pt x="8210470" y="146874"/>
                  <a:pt x="8210470" y="158172"/>
                  <a:pt x="8234810" y="135576"/>
                </a:cubicBezTo>
                <a:cubicBezTo>
                  <a:pt x="8239677" y="135576"/>
                  <a:pt x="8254280" y="141225"/>
                  <a:pt x="8264016" y="141225"/>
                </a:cubicBezTo>
                <a:cubicBezTo>
                  <a:pt x="8302958" y="152523"/>
                  <a:pt x="8371105" y="231609"/>
                  <a:pt x="8375972" y="271152"/>
                </a:cubicBezTo>
                <a:cubicBezTo>
                  <a:pt x="8395444" y="276801"/>
                  <a:pt x="8405179" y="248555"/>
                  <a:pt x="8424651" y="242907"/>
                </a:cubicBezTo>
                <a:cubicBezTo>
                  <a:pt x="8434385" y="265504"/>
                  <a:pt x="8439253" y="288099"/>
                  <a:pt x="8453857" y="305046"/>
                </a:cubicBezTo>
                <a:cubicBezTo>
                  <a:pt x="8463592" y="321993"/>
                  <a:pt x="8473328" y="338940"/>
                  <a:pt x="8492798" y="333290"/>
                </a:cubicBezTo>
                <a:cubicBezTo>
                  <a:pt x="8512270" y="321993"/>
                  <a:pt x="8502534" y="293748"/>
                  <a:pt x="8497666" y="276801"/>
                </a:cubicBezTo>
                <a:cubicBezTo>
                  <a:pt x="8492798" y="265504"/>
                  <a:pt x="8487931" y="259854"/>
                  <a:pt x="8483063" y="248555"/>
                </a:cubicBezTo>
                <a:cubicBezTo>
                  <a:pt x="8526872" y="242907"/>
                  <a:pt x="8522005" y="282450"/>
                  <a:pt x="8531740" y="310695"/>
                </a:cubicBezTo>
                <a:cubicBezTo>
                  <a:pt x="8556079" y="248555"/>
                  <a:pt x="8614491" y="259854"/>
                  <a:pt x="8643698" y="265504"/>
                </a:cubicBezTo>
                <a:cubicBezTo>
                  <a:pt x="8692375" y="271152"/>
                  <a:pt x="8716714" y="237258"/>
                  <a:pt x="8741052" y="209013"/>
                </a:cubicBezTo>
                <a:cubicBezTo>
                  <a:pt x="8789730" y="152523"/>
                  <a:pt x="8799465" y="152523"/>
                  <a:pt x="8848142" y="209013"/>
                </a:cubicBezTo>
                <a:cubicBezTo>
                  <a:pt x="8857878" y="220311"/>
                  <a:pt x="8862745" y="231609"/>
                  <a:pt x="8877348" y="231609"/>
                </a:cubicBezTo>
                <a:cubicBezTo>
                  <a:pt x="8891952" y="231609"/>
                  <a:pt x="8896820" y="237258"/>
                  <a:pt x="8891952" y="259854"/>
                </a:cubicBezTo>
                <a:cubicBezTo>
                  <a:pt x="8877348" y="310695"/>
                  <a:pt x="8882217" y="316344"/>
                  <a:pt x="8896820" y="372834"/>
                </a:cubicBezTo>
                <a:cubicBezTo>
                  <a:pt x="8960100" y="344589"/>
                  <a:pt x="8984438" y="361536"/>
                  <a:pt x="8989307" y="434972"/>
                </a:cubicBezTo>
                <a:cubicBezTo>
                  <a:pt x="8989307" y="440622"/>
                  <a:pt x="8984438" y="446271"/>
                  <a:pt x="8989307" y="446271"/>
                </a:cubicBezTo>
                <a:cubicBezTo>
                  <a:pt x="8994174" y="451920"/>
                  <a:pt x="8994174" y="446271"/>
                  <a:pt x="8994174" y="440622"/>
                </a:cubicBezTo>
                <a:cubicBezTo>
                  <a:pt x="9028248" y="418026"/>
                  <a:pt x="9042851" y="384131"/>
                  <a:pt x="9042851" y="338940"/>
                </a:cubicBezTo>
                <a:cubicBezTo>
                  <a:pt x="9037984" y="288099"/>
                  <a:pt x="8999042" y="225960"/>
                  <a:pt x="9067190" y="192066"/>
                </a:cubicBezTo>
                <a:cubicBezTo>
                  <a:pt x="9081793" y="237258"/>
                  <a:pt x="9130471" y="271152"/>
                  <a:pt x="9140206" y="350237"/>
                </a:cubicBezTo>
                <a:cubicBezTo>
                  <a:pt x="9154809" y="276801"/>
                  <a:pt x="9208354" y="299396"/>
                  <a:pt x="9232693" y="265504"/>
                </a:cubicBezTo>
                <a:cubicBezTo>
                  <a:pt x="9237560" y="254205"/>
                  <a:pt x="9257031" y="276801"/>
                  <a:pt x="9257031" y="288099"/>
                </a:cubicBezTo>
                <a:cubicBezTo>
                  <a:pt x="9252164" y="305046"/>
                  <a:pt x="9281370" y="333290"/>
                  <a:pt x="9247296" y="350237"/>
                </a:cubicBezTo>
                <a:cubicBezTo>
                  <a:pt x="9208354" y="367185"/>
                  <a:pt x="9184015" y="412377"/>
                  <a:pt x="9184015" y="463218"/>
                </a:cubicBezTo>
                <a:cubicBezTo>
                  <a:pt x="9184015" y="480165"/>
                  <a:pt x="9169412" y="508410"/>
                  <a:pt x="9193751" y="514059"/>
                </a:cubicBezTo>
                <a:cubicBezTo>
                  <a:pt x="9213221" y="519707"/>
                  <a:pt x="9227825" y="497112"/>
                  <a:pt x="9232693" y="474516"/>
                </a:cubicBezTo>
                <a:cubicBezTo>
                  <a:pt x="9247296" y="423675"/>
                  <a:pt x="9276502" y="434972"/>
                  <a:pt x="9305708" y="451920"/>
                </a:cubicBezTo>
                <a:cubicBezTo>
                  <a:pt x="9310577" y="457569"/>
                  <a:pt x="9315444" y="468866"/>
                  <a:pt x="9320311" y="474516"/>
                </a:cubicBezTo>
                <a:cubicBezTo>
                  <a:pt x="9325180" y="485813"/>
                  <a:pt x="9334915" y="502761"/>
                  <a:pt x="9359254" y="502761"/>
                </a:cubicBezTo>
                <a:cubicBezTo>
                  <a:pt x="9344650" y="457569"/>
                  <a:pt x="9378724" y="423675"/>
                  <a:pt x="9383592" y="384131"/>
                </a:cubicBezTo>
                <a:cubicBezTo>
                  <a:pt x="9393327" y="355887"/>
                  <a:pt x="9398195" y="406728"/>
                  <a:pt x="9412798" y="389781"/>
                </a:cubicBezTo>
                <a:cubicBezTo>
                  <a:pt x="9432270" y="372834"/>
                  <a:pt x="9446873" y="355887"/>
                  <a:pt x="9471211" y="350237"/>
                </a:cubicBezTo>
                <a:cubicBezTo>
                  <a:pt x="9476079" y="350237"/>
                  <a:pt x="9480947" y="350237"/>
                  <a:pt x="9480947" y="344589"/>
                </a:cubicBezTo>
                <a:cubicBezTo>
                  <a:pt x="9480947" y="310695"/>
                  <a:pt x="9505285" y="293748"/>
                  <a:pt x="9524756" y="276801"/>
                </a:cubicBezTo>
                <a:cubicBezTo>
                  <a:pt x="9539360" y="265504"/>
                  <a:pt x="9553963" y="265504"/>
                  <a:pt x="9558830" y="276801"/>
                </a:cubicBezTo>
                <a:cubicBezTo>
                  <a:pt x="9583169" y="350237"/>
                  <a:pt x="9597772" y="299396"/>
                  <a:pt x="9617243" y="271152"/>
                </a:cubicBezTo>
                <a:cubicBezTo>
                  <a:pt x="9622111" y="265504"/>
                  <a:pt x="9626978" y="259854"/>
                  <a:pt x="9631846" y="254205"/>
                </a:cubicBezTo>
                <a:cubicBezTo>
                  <a:pt x="9661053" y="271152"/>
                  <a:pt x="9626978" y="316344"/>
                  <a:pt x="9656184" y="321993"/>
                </a:cubicBezTo>
                <a:cubicBezTo>
                  <a:pt x="9680523" y="327642"/>
                  <a:pt x="9709730" y="321993"/>
                  <a:pt x="9734068" y="316344"/>
                </a:cubicBezTo>
                <a:cubicBezTo>
                  <a:pt x="9753540" y="305046"/>
                  <a:pt x="9758407" y="293748"/>
                  <a:pt x="9743804" y="276801"/>
                </a:cubicBezTo>
                <a:cubicBezTo>
                  <a:pt x="9734068" y="265504"/>
                  <a:pt x="9719465" y="254205"/>
                  <a:pt x="9748671" y="237258"/>
                </a:cubicBezTo>
                <a:cubicBezTo>
                  <a:pt x="9768143" y="225960"/>
                  <a:pt x="9787613" y="203364"/>
                  <a:pt x="9816820" y="225960"/>
                </a:cubicBezTo>
                <a:cubicBezTo>
                  <a:pt x="9836290" y="242907"/>
                  <a:pt x="9816820" y="254205"/>
                  <a:pt x="9811951" y="271152"/>
                </a:cubicBezTo>
                <a:cubicBezTo>
                  <a:pt x="9792481" y="321993"/>
                  <a:pt x="9811951" y="367185"/>
                  <a:pt x="9826555" y="423675"/>
                </a:cubicBezTo>
                <a:cubicBezTo>
                  <a:pt x="9850894" y="367185"/>
                  <a:pt x="9865497" y="384131"/>
                  <a:pt x="9870364" y="429324"/>
                </a:cubicBezTo>
                <a:cubicBezTo>
                  <a:pt x="9904439" y="378483"/>
                  <a:pt x="9846026" y="316344"/>
                  <a:pt x="9884968" y="271152"/>
                </a:cubicBezTo>
                <a:cubicBezTo>
                  <a:pt x="9923910" y="429324"/>
                  <a:pt x="9977454" y="480165"/>
                  <a:pt x="10074809" y="474516"/>
                </a:cubicBezTo>
                <a:cubicBezTo>
                  <a:pt x="10045603" y="451920"/>
                  <a:pt x="10060206" y="423675"/>
                  <a:pt x="10060206" y="395430"/>
                </a:cubicBezTo>
                <a:cubicBezTo>
                  <a:pt x="10084544" y="401079"/>
                  <a:pt x="10079677" y="434972"/>
                  <a:pt x="10099147" y="446271"/>
                </a:cubicBezTo>
                <a:cubicBezTo>
                  <a:pt x="10108883" y="429324"/>
                  <a:pt x="10099147" y="406728"/>
                  <a:pt x="10104016" y="389781"/>
                </a:cubicBezTo>
                <a:cubicBezTo>
                  <a:pt x="10104016" y="384131"/>
                  <a:pt x="10104016" y="372834"/>
                  <a:pt x="10104016" y="367185"/>
                </a:cubicBezTo>
                <a:cubicBezTo>
                  <a:pt x="10099147" y="327642"/>
                  <a:pt x="10142957" y="384131"/>
                  <a:pt x="10138090" y="344589"/>
                </a:cubicBezTo>
                <a:cubicBezTo>
                  <a:pt x="10133221" y="321993"/>
                  <a:pt x="10123486" y="305046"/>
                  <a:pt x="10123486" y="282450"/>
                </a:cubicBezTo>
                <a:cubicBezTo>
                  <a:pt x="10123486" y="265504"/>
                  <a:pt x="10138090" y="271152"/>
                  <a:pt x="10147825" y="276801"/>
                </a:cubicBezTo>
                <a:cubicBezTo>
                  <a:pt x="10162428" y="288099"/>
                  <a:pt x="10162428" y="310695"/>
                  <a:pt x="10162428" y="327642"/>
                </a:cubicBezTo>
                <a:cubicBezTo>
                  <a:pt x="10147825" y="384131"/>
                  <a:pt x="10181899" y="401079"/>
                  <a:pt x="10211106" y="429324"/>
                </a:cubicBezTo>
                <a:cubicBezTo>
                  <a:pt x="10264650" y="480165"/>
                  <a:pt x="10313327" y="519707"/>
                  <a:pt x="10381476" y="519707"/>
                </a:cubicBezTo>
                <a:cubicBezTo>
                  <a:pt x="10396079" y="519707"/>
                  <a:pt x="10430153" y="480165"/>
                  <a:pt x="10420417" y="542304"/>
                </a:cubicBezTo>
                <a:cubicBezTo>
                  <a:pt x="10439889" y="542304"/>
                  <a:pt x="10459359" y="570549"/>
                  <a:pt x="10473963" y="536655"/>
                </a:cubicBezTo>
                <a:cubicBezTo>
                  <a:pt x="10493433" y="491462"/>
                  <a:pt x="10517772" y="502761"/>
                  <a:pt x="10537243" y="536655"/>
                </a:cubicBezTo>
                <a:cubicBezTo>
                  <a:pt x="10551846" y="564900"/>
                  <a:pt x="10561581" y="598794"/>
                  <a:pt x="10581053" y="627039"/>
                </a:cubicBezTo>
                <a:cubicBezTo>
                  <a:pt x="10590787" y="649635"/>
                  <a:pt x="10585920" y="694827"/>
                  <a:pt x="10624862" y="666582"/>
                </a:cubicBezTo>
                <a:cubicBezTo>
                  <a:pt x="10634597" y="660932"/>
                  <a:pt x="10634597" y="677879"/>
                  <a:pt x="10634597" y="683529"/>
                </a:cubicBezTo>
                <a:cubicBezTo>
                  <a:pt x="10637031" y="768264"/>
                  <a:pt x="10647984" y="852999"/>
                  <a:pt x="10659545" y="937734"/>
                </a:cubicBezTo>
                <a:lnTo>
                  <a:pt x="10669237" y="1023894"/>
                </a:lnTo>
                <a:lnTo>
                  <a:pt x="10714370" y="1030471"/>
                </a:lnTo>
                <a:cubicBezTo>
                  <a:pt x="10728973" y="1030471"/>
                  <a:pt x="10763047" y="990929"/>
                  <a:pt x="10753311" y="1053068"/>
                </a:cubicBezTo>
                <a:cubicBezTo>
                  <a:pt x="10772783" y="1053068"/>
                  <a:pt x="10792253" y="1081312"/>
                  <a:pt x="10806856" y="1047419"/>
                </a:cubicBezTo>
                <a:cubicBezTo>
                  <a:pt x="10826327" y="1002227"/>
                  <a:pt x="10850666" y="1013524"/>
                  <a:pt x="10870137" y="1047419"/>
                </a:cubicBezTo>
                <a:cubicBezTo>
                  <a:pt x="10884740" y="1075664"/>
                  <a:pt x="10894475" y="1109558"/>
                  <a:pt x="10913946" y="1137802"/>
                </a:cubicBezTo>
                <a:cubicBezTo>
                  <a:pt x="10923681" y="1160399"/>
                  <a:pt x="10918814" y="1205591"/>
                  <a:pt x="10957756" y="1177346"/>
                </a:cubicBezTo>
                <a:cubicBezTo>
                  <a:pt x="10967491" y="1171696"/>
                  <a:pt x="10967491" y="1188644"/>
                  <a:pt x="10967491" y="1194293"/>
                </a:cubicBezTo>
                <a:cubicBezTo>
                  <a:pt x="10969925" y="1279028"/>
                  <a:pt x="10980878" y="1363763"/>
                  <a:pt x="10992438" y="1448498"/>
                </a:cubicBezTo>
                <a:lnTo>
                  <a:pt x="11010167" y="1606082"/>
                </a:lnTo>
                <a:lnTo>
                  <a:pt x="11012887" y="1607350"/>
                </a:lnTo>
                <a:cubicBezTo>
                  <a:pt x="11013913" y="1609865"/>
                  <a:pt x="11014503" y="1613417"/>
                  <a:pt x="11014531" y="1618283"/>
                </a:cubicBezTo>
                <a:lnTo>
                  <a:pt x="11013189" y="1632952"/>
                </a:lnTo>
                <a:lnTo>
                  <a:pt x="11013682" y="1637328"/>
                </a:lnTo>
                <a:lnTo>
                  <a:pt x="11027338" y="1640978"/>
                </a:lnTo>
                <a:cubicBezTo>
                  <a:pt x="11041713" y="1647333"/>
                  <a:pt x="11055404" y="1656867"/>
                  <a:pt x="11066356" y="1631446"/>
                </a:cubicBezTo>
                <a:cubicBezTo>
                  <a:pt x="11085826" y="1586254"/>
                  <a:pt x="11110165" y="1597552"/>
                  <a:pt x="11129636" y="1631446"/>
                </a:cubicBezTo>
                <a:cubicBezTo>
                  <a:pt x="11144239" y="1659691"/>
                  <a:pt x="11153974" y="1693585"/>
                  <a:pt x="11173446" y="1721830"/>
                </a:cubicBezTo>
                <a:cubicBezTo>
                  <a:pt x="11183181" y="1744425"/>
                  <a:pt x="11178313" y="1789618"/>
                  <a:pt x="11217255" y="1761373"/>
                </a:cubicBezTo>
                <a:cubicBezTo>
                  <a:pt x="11226990" y="1755724"/>
                  <a:pt x="11226990" y="1772671"/>
                  <a:pt x="11226990" y="1778320"/>
                </a:cubicBezTo>
                <a:cubicBezTo>
                  <a:pt x="11231859" y="1947790"/>
                  <a:pt x="11270800" y="2117260"/>
                  <a:pt x="11280536" y="2286730"/>
                </a:cubicBezTo>
                <a:cubicBezTo>
                  <a:pt x="11280536" y="2320624"/>
                  <a:pt x="11251329" y="2360166"/>
                  <a:pt x="11290271" y="2399709"/>
                </a:cubicBezTo>
                <a:cubicBezTo>
                  <a:pt x="11300006" y="2405359"/>
                  <a:pt x="11290271" y="2450550"/>
                  <a:pt x="11270800" y="2456200"/>
                </a:cubicBezTo>
                <a:cubicBezTo>
                  <a:pt x="11231859" y="2461848"/>
                  <a:pt x="11236726" y="2484444"/>
                  <a:pt x="11241594" y="2512689"/>
                </a:cubicBezTo>
                <a:cubicBezTo>
                  <a:pt x="11256197" y="2648265"/>
                  <a:pt x="11290271" y="2783841"/>
                  <a:pt x="11270800" y="2925066"/>
                </a:cubicBezTo>
                <a:cubicBezTo>
                  <a:pt x="11270800" y="2936365"/>
                  <a:pt x="11270800" y="2942013"/>
                  <a:pt x="11275667" y="2953311"/>
                </a:cubicBezTo>
                <a:cubicBezTo>
                  <a:pt x="11295139" y="2992854"/>
                  <a:pt x="11290271" y="3009801"/>
                  <a:pt x="11251329" y="3015450"/>
                </a:cubicBezTo>
                <a:cubicBezTo>
                  <a:pt x="11231858" y="3015450"/>
                  <a:pt x="11217255" y="3021099"/>
                  <a:pt x="11207520" y="3033103"/>
                </a:cubicBezTo>
                <a:lnTo>
                  <a:pt x="11197399" y="3054229"/>
                </a:lnTo>
                <a:lnTo>
                  <a:pt x="11218463" y="3268866"/>
                </a:lnTo>
                <a:cubicBezTo>
                  <a:pt x="11230024" y="3353601"/>
                  <a:pt x="11242193" y="3438336"/>
                  <a:pt x="11247061" y="3523071"/>
                </a:cubicBezTo>
                <a:cubicBezTo>
                  <a:pt x="11247061" y="3556965"/>
                  <a:pt x="11217854" y="3596508"/>
                  <a:pt x="11256795" y="3636051"/>
                </a:cubicBezTo>
                <a:cubicBezTo>
                  <a:pt x="11266531" y="3641700"/>
                  <a:pt x="11256795" y="3686892"/>
                  <a:pt x="11237325" y="3692541"/>
                </a:cubicBezTo>
                <a:cubicBezTo>
                  <a:pt x="11198384" y="3698190"/>
                  <a:pt x="11203251" y="3720786"/>
                  <a:pt x="11208118" y="3749031"/>
                </a:cubicBezTo>
                <a:cubicBezTo>
                  <a:pt x="11222722" y="3884607"/>
                  <a:pt x="11256795" y="4020183"/>
                  <a:pt x="11237325" y="4161408"/>
                </a:cubicBezTo>
                <a:cubicBezTo>
                  <a:pt x="11237325" y="4172706"/>
                  <a:pt x="11237325" y="4178355"/>
                  <a:pt x="11242192" y="4189653"/>
                </a:cubicBezTo>
                <a:cubicBezTo>
                  <a:pt x="11261664" y="4229196"/>
                  <a:pt x="11256795" y="4246143"/>
                  <a:pt x="11217854" y="4251792"/>
                </a:cubicBezTo>
                <a:cubicBezTo>
                  <a:pt x="11178912" y="4251792"/>
                  <a:pt x="11159441" y="4274388"/>
                  <a:pt x="11159441" y="4325228"/>
                </a:cubicBezTo>
                <a:cubicBezTo>
                  <a:pt x="11120499" y="4280037"/>
                  <a:pt x="11105897" y="4229196"/>
                  <a:pt x="11071822" y="4184003"/>
                </a:cubicBezTo>
                <a:cubicBezTo>
                  <a:pt x="11052351" y="4251792"/>
                  <a:pt x="11076690" y="4330878"/>
                  <a:pt x="11028012" y="4387368"/>
                </a:cubicBezTo>
                <a:cubicBezTo>
                  <a:pt x="11003674" y="4370421"/>
                  <a:pt x="11003674" y="4330878"/>
                  <a:pt x="10984204" y="4308281"/>
                </a:cubicBezTo>
                <a:lnTo>
                  <a:pt x="10936232" y="4264500"/>
                </a:lnTo>
                <a:lnTo>
                  <a:pt x="10949790" y="4385025"/>
                </a:lnTo>
                <a:cubicBezTo>
                  <a:pt x="10949790" y="4418919"/>
                  <a:pt x="10920584" y="4458462"/>
                  <a:pt x="10959525" y="4498005"/>
                </a:cubicBezTo>
                <a:cubicBezTo>
                  <a:pt x="10969261" y="4503654"/>
                  <a:pt x="10959525" y="4548846"/>
                  <a:pt x="10940055" y="4554495"/>
                </a:cubicBezTo>
                <a:cubicBezTo>
                  <a:pt x="10901113" y="4560144"/>
                  <a:pt x="10905981" y="4582740"/>
                  <a:pt x="10910848" y="4610985"/>
                </a:cubicBezTo>
                <a:cubicBezTo>
                  <a:pt x="10925451" y="4746561"/>
                  <a:pt x="10959525" y="4882137"/>
                  <a:pt x="10940055" y="5023362"/>
                </a:cubicBezTo>
                <a:cubicBezTo>
                  <a:pt x="10940055" y="5034660"/>
                  <a:pt x="10940055" y="5040309"/>
                  <a:pt x="10944922" y="5051607"/>
                </a:cubicBezTo>
                <a:cubicBezTo>
                  <a:pt x="10964394" y="5091150"/>
                  <a:pt x="10959525" y="5108097"/>
                  <a:pt x="10920584" y="5113746"/>
                </a:cubicBezTo>
                <a:cubicBezTo>
                  <a:pt x="10881642" y="5113746"/>
                  <a:pt x="10862171" y="5136342"/>
                  <a:pt x="10862171" y="5187182"/>
                </a:cubicBezTo>
                <a:cubicBezTo>
                  <a:pt x="10823229" y="5141991"/>
                  <a:pt x="10808627" y="5091150"/>
                  <a:pt x="10774552" y="5045957"/>
                </a:cubicBezTo>
                <a:cubicBezTo>
                  <a:pt x="10755081" y="5113746"/>
                  <a:pt x="10779420" y="5192832"/>
                  <a:pt x="10730742" y="5249322"/>
                </a:cubicBezTo>
                <a:cubicBezTo>
                  <a:pt x="10718573" y="5240848"/>
                  <a:pt x="10712489" y="5226726"/>
                  <a:pt x="10707013" y="5211898"/>
                </a:cubicBezTo>
                <a:lnTo>
                  <a:pt x="10699585" y="5196486"/>
                </a:lnTo>
                <a:lnTo>
                  <a:pt x="10699095" y="5199865"/>
                </a:lnTo>
                <a:cubicBezTo>
                  <a:pt x="10695444" y="5212575"/>
                  <a:pt x="10688143" y="5225285"/>
                  <a:pt x="10678407" y="5228110"/>
                </a:cubicBezTo>
                <a:cubicBezTo>
                  <a:pt x="10639465" y="5233759"/>
                  <a:pt x="10644333" y="5256355"/>
                  <a:pt x="10649200" y="5284600"/>
                </a:cubicBezTo>
                <a:cubicBezTo>
                  <a:pt x="10663804" y="5420176"/>
                  <a:pt x="10697877" y="5555752"/>
                  <a:pt x="10678407" y="5696977"/>
                </a:cubicBezTo>
                <a:cubicBezTo>
                  <a:pt x="10678407" y="5708275"/>
                  <a:pt x="10678407" y="5713924"/>
                  <a:pt x="10683274" y="5725222"/>
                </a:cubicBezTo>
                <a:cubicBezTo>
                  <a:pt x="10702746" y="5764765"/>
                  <a:pt x="10697877" y="5781712"/>
                  <a:pt x="10658936" y="5787360"/>
                </a:cubicBezTo>
                <a:cubicBezTo>
                  <a:pt x="10619994" y="5787360"/>
                  <a:pt x="10600523" y="5809957"/>
                  <a:pt x="10600523" y="5860797"/>
                </a:cubicBezTo>
                <a:cubicBezTo>
                  <a:pt x="10561581" y="5815606"/>
                  <a:pt x="10546979" y="5764765"/>
                  <a:pt x="10512904" y="5719572"/>
                </a:cubicBezTo>
                <a:cubicBezTo>
                  <a:pt x="10493433" y="5787360"/>
                  <a:pt x="10517772" y="5866447"/>
                  <a:pt x="10469094" y="5922936"/>
                </a:cubicBezTo>
                <a:cubicBezTo>
                  <a:pt x="10444756" y="5905989"/>
                  <a:pt x="10444756" y="5866447"/>
                  <a:pt x="10425286" y="5843850"/>
                </a:cubicBezTo>
                <a:cubicBezTo>
                  <a:pt x="10408249" y="5824079"/>
                  <a:pt x="10390299" y="5807838"/>
                  <a:pt x="10371512" y="5794775"/>
                </a:cubicBezTo>
                <a:lnTo>
                  <a:pt x="10334513" y="5775889"/>
                </a:lnTo>
                <a:lnTo>
                  <a:pt x="10343688" y="5844266"/>
                </a:lnTo>
                <a:cubicBezTo>
                  <a:pt x="10351598" y="5912760"/>
                  <a:pt x="10355248" y="5981960"/>
                  <a:pt x="10345513" y="6052572"/>
                </a:cubicBezTo>
                <a:cubicBezTo>
                  <a:pt x="10345513" y="6063871"/>
                  <a:pt x="10345513" y="6069519"/>
                  <a:pt x="10350381" y="6080818"/>
                </a:cubicBezTo>
                <a:cubicBezTo>
                  <a:pt x="10369852" y="6120360"/>
                  <a:pt x="10364984" y="6137307"/>
                  <a:pt x="10326042" y="6142956"/>
                </a:cubicBezTo>
                <a:cubicBezTo>
                  <a:pt x="10287100" y="6142956"/>
                  <a:pt x="10267630" y="6165553"/>
                  <a:pt x="10267630" y="6216393"/>
                </a:cubicBezTo>
                <a:cubicBezTo>
                  <a:pt x="10228687" y="6171201"/>
                  <a:pt x="10214085" y="6120360"/>
                  <a:pt x="10180010" y="6075168"/>
                </a:cubicBezTo>
                <a:cubicBezTo>
                  <a:pt x="10160540" y="6142956"/>
                  <a:pt x="10184879" y="6222042"/>
                  <a:pt x="10136201" y="6278532"/>
                </a:cubicBezTo>
                <a:cubicBezTo>
                  <a:pt x="10111863" y="6261585"/>
                  <a:pt x="10111863" y="6222042"/>
                  <a:pt x="10092392" y="6199446"/>
                </a:cubicBezTo>
                <a:cubicBezTo>
                  <a:pt x="10024243" y="6120360"/>
                  <a:pt x="9941492" y="6097765"/>
                  <a:pt x="9849006" y="6109062"/>
                </a:cubicBezTo>
                <a:cubicBezTo>
                  <a:pt x="9795460" y="6114712"/>
                  <a:pt x="9741916" y="6126009"/>
                  <a:pt x="9688370" y="6126009"/>
                </a:cubicBezTo>
                <a:cubicBezTo>
                  <a:pt x="9620222" y="6126009"/>
                  <a:pt x="9561810" y="6109062"/>
                  <a:pt x="9518000" y="6046924"/>
                </a:cubicBezTo>
                <a:cubicBezTo>
                  <a:pt x="9508264" y="6058222"/>
                  <a:pt x="9507048" y="6070932"/>
                  <a:pt x="9506439" y="6083643"/>
                </a:cubicBezTo>
                <a:lnTo>
                  <a:pt x="9499264" y="6116949"/>
                </a:lnTo>
                <a:lnTo>
                  <a:pt x="9492065" y="6111005"/>
                </a:lnTo>
                <a:cubicBezTo>
                  <a:pt x="9483622" y="6108357"/>
                  <a:pt x="9482709" y="6123185"/>
                  <a:pt x="9479058" y="6131659"/>
                </a:cubicBezTo>
                <a:cubicBezTo>
                  <a:pt x="9474190" y="6171201"/>
                  <a:pt x="9464455" y="6210744"/>
                  <a:pt x="9454720" y="6261585"/>
                </a:cubicBezTo>
                <a:cubicBezTo>
                  <a:pt x="9435249" y="6182499"/>
                  <a:pt x="9420646" y="6114712"/>
                  <a:pt x="9401174" y="6035625"/>
                </a:cubicBezTo>
                <a:cubicBezTo>
                  <a:pt x="9381704" y="6080818"/>
                  <a:pt x="9381704" y="6120360"/>
                  <a:pt x="9391439" y="6154254"/>
                </a:cubicBezTo>
                <a:cubicBezTo>
                  <a:pt x="9396307" y="6205095"/>
                  <a:pt x="9376836" y="6216393"/>
                  <a:pt x="9342762" y="6205095"/>
                </a:cubicBezTo>
                <a:cubicBezTo>
                  <a:pt x="9303820" y="6199446"/>
                  <a:pt x="9274614" y="6171201"/>
                  <a:pt x="9240540" y="6154254"/>
                </a:cubicBezTo>
                <a:cubicBezTo>
                  <a:pt x="9196730" y="6126009"/>
                  <a:pt x="9157788" y="6103413"/>
                  <a:pt x="9099376" y="6137307"/>
                </a:cubicBezTo>
                <a:cubicBezTo>
                  <a:pt x="9075037" y="6154254"/>
                  <a:pt x="9079904" y="6103413"/>
                  <a:pt x="9065301" y="6075168"/>
                </a:cubicBezTo>
                <a:cubicBezTo>
                  <a:pt x="9040963" y="6114712"/>
                  <a:pt x="8992286" y="6114712"/>
                  <a:pt x="8977683" y="6154254"/>
                </a:cubicBezTo>
                <a:cubicBezTo>
                  <a:pt x="8909534" y="6058221"/>
                  <a:pt x="8836518" y="5962189"/>
                  <a:pt x="8865725" y="5809666"/>
                </a:cubicBezTo>
                <a:cubicBezTo>
                  <a:pt x="8821916" y="5843560"/>
                  <a:pt x="8836518" y="5888751"/>
                  <a:pt x="8836518" y="5928295"/>
                </a:cubicBezTo>
                <a:cubicBezTo>
                  <a:pt x="8841386" y="5967837"/>
                  <a:pt x="8841386" y="5996083"/>
                  <a:pt x="8797577" y="5984784"/>
                </a:cubicBezTo>
                <a:cubicBezTo>
                  <a:pt x="8782974" y="5984784"/>
                  <a:pt x="8768370" y="6001731"/>
                  <a:pt x="8753767" y="6001731"/>
                </a:cubicBezTo>
                <a:cubicBezTo>
                  <a:pt x="8719693" y="6001731"/>
                  <a:pt x="8744031" y="6092115"/>
                  <a:pt x="8680751" y="6052572"/>
                </a:cubicBezTo>
                <a:cubicBezTo>
                  <a:pt x="8651545" y="6035625"/>
                  <a:pt x="8607736" y="6052572"/>
                  <a:pt x="8568794" y="6052572"/>
                </a:cubicBezTo>
                <a:cubicBezTo>
                  <a:pt x="8524984" y="6052572"/>
                  <a:pt x="8490910" y="6035625"/>
                  <a:pt x="8466571" y="5996083"/>
                </a:cubicBezTo>
                <a:cubicBezTo>
                  <a:pt x="8456836" y="5990433"/>
                  <a:pt x="8447101" y="5979136"/>
                  <a:pt x="8442233" y="5996083"/>
                </a:cubicBezTo>
                <a:cubicBezTo>
                  <a:pt x="8437365" y="6029977"/>
                  <a:pt x="8388688" y="6035625"/>
                  <a:pt x="8398423" y="6080818"/>
                </a:cubicBezTo>
                <a:cubicBezTo>
                  <a:pt x="8408158" y="6120360"/>
                  <a:pt x="8413027" y="6159903"/>
                  <a:pt x="8422762" y="6199446"/>
                </a:cubicBezTo>
                <a:cubicBezTo>
                  <a:pt x="8364350" y="6199446"/>
                  <a:pt x="8320540" y="6199446"/>
                  <a:pt x="8330275" y="6114712"/>
                </a:cubicBezTo>
                <a:cubicBezTo>
                  <a:pt x="8330275" y="6092115"/>
                  <a:pt x="8315672" y="6075168"/>
                  <a:pt x="8305936" y="6058221"/>
                </a:cubicBezTo>
                <a:cubicBezTo>
                  <a:pt x="8276730" y="6080818"/>
                  <a:pt x="8266994" y="6114712"/>
                  <a:pt x="8252392" y="6142956"/>
                </a:cubicBezTo>
                <a:cubicBezTo>
                  <a:pt x="8247524" y="6103413"/>
                  <a:pt x="8252392" y="6058221"/>
                  <a:pt x="8223185" y="6024327"/>
                </a:cubicBezTo>
                <a:cubicBezTo>
                  <a:pt x="8213450" y="6069519"/>
                  <a:pt x="8213450" y="6109062"/>
                  <a:pt x="8189111" y="6154254"/>
                </a:cubicBezTo>
                <a:cubicBezTo>
                  <a:pt x="8174508" y="6092115"/>
                  <a:pt x="8213450" y="6013030"/>
                  <a:pt x="8125830" y="6007380"/>
                </a:cubicBezTo>
                <a:cubicBezTo>
                  <a:pt x="8125830" y="6046924"/>
                  <a:pt x="8125830" y="6092115"/>
                  <a:pt x="8135566" y="6131659"/>
                </a:cubicBezTo>
                <a:cubicBezTo>
                  <a:pt x="8145302" y="6188148"/>
                  <a:pt x="8125830" y="6193797"/>
                  <a:pt x="8086888" y="6176850"/>
                </a:cubicBezTo>
                <a:cubicBezTo>
                  <a:pt x="7989534" y="6148606"/>
                  <a:pt x="7892180" y="6109062"/>
                  <a:pt x="7794826" y="6075168"/>
                </a:cubicBezTo>
                <a:cubicBezTo>
                  <a:pt x="7741281" y="6058221"/>
                  <a:pt x="7741281" y="6058221"/>
                  <a:pt x="7716942" y="6120360"/>
                </a:cubicBezTo>
                <a:cubicBezTo>
                  <a:pt x="7720593" y="6073756"/>
                  <a:pt x="7683172" y="6055750"/>
                  <a:pt x="7662180" y="6023445"/>
                </a:cubicBezTo>
                <a:lnTo>
                  <a:pt x="7648894" y="5985074"/>
                </a:lnTo>
                <a:lnTo>
                  <a:pt x="7641099" y="6018970"/>
                </a:lnTo>
                <a:cubicBezTo>
                  <a:pt x="7638817" y="6036975"/>
                  <a:pt x="7638513" y="6055687"/>
                  <a:pt x="7640946" y="6075459"/>
                </a:cubicBezTo>
                <a:cubicBezTo>
                  <a:pt x="7626343" y="6075459"/>
                  <a:pt x="7614174" y="6072634"/>
                  <a:pt x="7603222" y="6067692"/>
                </a:cubicBezTo>
                <a:lnTo>
                  <a:pt x="7586619" y="6056516"/>
                </a:lnTo>
                <a:lnTo>
                  <a:pt x="7587339" y="6125303"/>
                </a:lnTo>
                <a:cubicBezTo>
                  <a:pt x="7590381" y="6185324"/>
                  <a:pt x="7595249" y="6247463"/>
                  <a:pt x="7600116" y="6312426"/>
                </a:cubicBezTo>
                <a:cubicBezTo>
                  <a:pt x="7566042" y="6250287"/>
                  <a:pt x="7570910" y="6193797"/>
                  <a:pt x="7546572" y="6148606"/>
                </a:cubicBezTo>
                <a:cubicBezTo>
                  <a:pt x="7536836" y="6137307"/>
                  <a:pt x="7536836" y="6120360"/>
                  <a:pt x="7522234" y="6114712"/>
                </a:cubicBezTo>
                <a:cubicBezTo>
                  <a:pt x="7502762" y="6114712"/>
                  <a:pt x="7497895" y="6137307"/>
                  <a:pt x="7493027" y="6148606"/>
                </a:cubicBezTo>
                <a:cubicBezTo>
                  <a:pt x="7483291" y="6171201"/>
                  <a:pt x="7473556" y="6193797"/>
                  <a:pt x="7458953" y="6216393"/>
                </a:cubicBezTo>
                <a:cubicBezTo>
                  <a:pt x="7429747" y="6272884"/>
                  <a:pt x="7405408" y="6272884"/>
                  <a:pt x="7361598" y="6222042"/>
                </a:cubicBezTo>
                <a:cubicBezTo>
                  <a:pt x="7332392" y="6289831"/>
                  <a:pt x="7298318" y="6351969"/>
                  <a:pt x="7308054" y="6431055"/>
                </a:cubicBezTo>
                <a:cubicBezTo>
                  <a:pt x="7278847" y="6431055"/>
                  <a:pt x="7259377" y="6419757"/>
                  <a:pt x="7239905" y="6402810"/>
                </a:cubicBezTo>
                <a:cubicBezTo>
                  <a:pt x="7225302" y="6397161"/>
                  <a:pt x="7205831" y="6380214"/>
                  <a:pt x="7230170" y="6346320"/>
                </a:cubicBezTo>
                <a:cubicBezTo>
                  <a:pt x="7244773" y="6323725"/>
                  <a:pt x="7264244" y="6278532"/>
                  <a:pt x="7215567" y="6250287"/>
                </a:cubicBezTo>
                <a:cubicBezTo>
                  <a:pt x="7210699" y="6250287"/>
                  <a:pt x="7210699" y="6233340"/>
                  <a:pt x="7210699" y="6222042"/>
                </a:cubicBezTo>
                <a:cubicBezTo>
                  <a:pt x="7200964" y="6176850"/>
                  <a:pt x="7191228" y="6142956"/>
                  <a:pt x="7137683" y="6137307"/>
                </a:cubicBezTo>
                <a:cubicBezTo>
                  <a:pt x="7093874" y="6137307"/>
                  <a:pt x="7064667" y="6092115"/>
                  <a:pt x="7030593" y="6041274"/>
                </a:cubicBezTo>
                <a:cubicBezTo>
                  <a:pt x="7035461" y="6097765"/>
                  <a:pt x="6962445" y="6114712"/>
                  <a:pt x="7015990" y="6176850"/>
                </a:cubicBezTo>
                <a:cubicBezTo>
                  <a:pt x="6967313" y="6176850"/>
                  <a:pt x="6923504" y="6193797"/>
                  <a:pt x="6923504" y="6120360"/>
                </a:cubicBezTo>
                <a:cubicBezTo>
                  <a:pt x="6923504" y="6103413"/>
                  <a:pt x="6913768" y="6103413"/>
                  <a:pt x="6899165" y="6103413"/>
                </a:cubicBezTo>
                <a:cubicBezTo>
                  <a:pt x="6879694" y="6103413"/>
                  <a:pt x="6855355" y="6114712"/>
                  <a:pt x="6845620" y="6080818"/>
                </a:cubicBezTo>
                <a:cubicBezTo>
                  <a:pt x="6845620" y="6080818"/>
                  <a:pt x="6840752" y="6075168"/>
                  <a:pt x="6835884" y="6080818"/>
                </a:cubicBezTo>
                <a:cubicBezTo>
                  <a:pt x="6811545" y="6103413"/>
                  <a:pt x="6767736" y="6103413"/>
                  <a:pt x="6753133" y="6154254"/>
                </a:cubicBezTo>
                <a:cubicBezTo>
                  <a:pt x="6738530" y="6205095"/>
                  <a:pt x="6723927" y="6210744"/>
                  <a:pt x="6689852" y="6165553"/>
                </a:cubicBezTo>
                <a:cubicBezTo>
                  <a:pt x="6665514" y="6137307"/>
                  <a:pt x="6665514" y="6137307"/>
                  <a:pt x="6636308" y="6176850"/>
                </a:cubicBezTo>
                <a:cubicBezTo>
                  <a:pt x="6631440" y="6126009"/>
                  <a:pt x="6626572" y="6069519"/>
                  <a:pt x="6621704" y="6013030"/>
                </a:cubicBezTo>
                <a:cubicBezTo>
                  <a:pt x="6621704" y="6013030"/>
                  <a:pt x="6616837" y="6013030"/>
                  <a:pt x="6616837" y="6013030"/>
                </a:cubicBezTo>
                <a:cubicBezTo>
                  <a:pt x="6611969" y="6018678"/>
                  <a:pt x="6611969" y="6018678"/>
                  <a:pt x="6607101" y="6024327"/>
                </a:cubicBezTo>
                <a:cubicBezTo>
                  <a:pt x="6602234" y="6024327"/>
                  <a:pt x="6602234" y="6024327"/>
                  <a:pt x="6597365" y="6024327"/>
                </a:cubicBezTo>
                <a:cubicBezTo>
                  <a:pt x="6587630" y="6013030"/>
                  <a:pt x="6607101" y="5967837"/>
                  <a:pt x="6568159" y="6001731"/>
                </a:cubicBezTo>
                <a:cubicBezTo>
                  <a:pt x="6563291" y="6007380"/>
                  <a:pt x="6558424" y="6013030"/>
                  <a:pt x="6553556" y="6018678"/>
                </a:cubicBezTo>
                <a:cubicBezTo>
                  <a:pt x="6524350" y="6086466"/>
                  <a:pt x="6475672" y="6097765"/>
                  <a:pt x="6417260" y="6080818"/>
                </a:cubicBezTo>
                <a:cubicBezTo>
                  <a:pt x="6363715" y="6058221"/>
                  <a:pt x="6334508" y="6114712"/>
                  <a:pt x="6300435" y="6137307"/>
                </a:cubicBezTo>
                <a:cubicBezTo>
                  <a:pt x="6266361" y="6159903"/>
                  <a:pt x="6242022" y="6165553"/>
                  <a:pt x="6222551" y="6126009"/>
                </a:cubicBezTo>
                <a:cubicBezTo>
                  <a:pt x="6212815" y="6097765"/>
                  <a:pt x="6198212" y="6075168"/>
                  <a:pt x="6183609" y="6041274"/>
                </a:cubicBezTo>
                <a:cubicBezTo>
                  <a:pt x="6164138" y="6080818"/>
                  <a:pt x="6164138" y="6120360"/>
                  <a:pt x="6164138" y="6154254"/>
                </a:cubicBezTo>
                <a:cubicBezTo>
                  <a:pt x="6164138" y="6171201"/>
                  <a:pt x="6169006" y="6199446"/>
                  <a:pt x="6154402" y="6193797"/>
                </a:cubicBezTo>
                <a:cubicBezTo>
                  <a:pt x="6091122" y="6165553"/>
                  <a:pt x="6086255" y="6233340"/>
                  <a:pt x="6061916" y="6267234"/>
                </a:cubicBezTo>
                <a:cubicBezTo>
                  <a:pt x="6042445" y="6295479"/>
                  <a:pt x="6037578" y="6357619"/>
                  <a:pt x="6003504" y="6346320"/>
                </a:cubicBezTo>
                <a:cubicBezTo>
                  <a:pt x="5964561" y="6335022"/>
                  <a:pt x="5979165" y="6278532"/>
                  <a:pt x="5979165" y="6238989"/>
                </a:cubicBezTo>
                <a:cubicBezTo>
                  <a:pt x="5974297" y="6199446"/>
                  <a:pt x="5979165" y="6165553"/>
                  <a:pt x="5979165" y="6120360"/>
                </a:cubicBezTo>
                <a:cubicBezTo>
                  <a:pt x="5930488" y="6193797"/>
                  <a:pt x="5959694" y="6272884"/>
                  <a:pt x="5930488" y="6346320"/>
                </a:cubicBezTo>
                <a:cubicBezTo>
                  <a:pt x="5940222" y="6171201"/>
                  <a:pt x="5838001" y="6046924"/>
                  <a:pt x="5774721" y="5888751"/>
                </a:cubicBezTo>
                <a:cubicBezTo>
                  <a:pt x="5760117" y="5939592"/>
                  <a:pt x="5764985" y="5973486"/>
                  <a:pt x="5764985" y="6013030"/>
                </a:cubicBezTo>
                <a:cubicBezTo>
                  <a:pt x="5745514" y="6001731"/>
                  <a:pt x="5745514" y="5973486"/>
                  <a:pt x="5726043" y="5962189"/>
                </a:cubicBezTo>
                <a:cubicBezTo>
                  <a:pt x="5691969" y="6041274"/>
                  <a:pt x="5672498" y="6131659"/>
                  <a:pt x="5614086" y="6205095"/>
                </a:cubicBezTo>
                <a:cubicBezTo>
                  <a:pt x="5599482" y="6165553"/>
                  <a:pt x="5618953" y="6131659"/>
                  <a:pt x="5609218" y="6092115"/>
                </a:cubicBezTo>
                <a:cubicBezTo>
                  <a:pt x="5592181" y="6117536"/>
                  <a:pt x="5578794" y="6121773"/>
                  <a:pt x="5567842" y="6114712"/>
                </a:cubicBezTo>
                <a:lnTo>
                  <a:pt x="5559486" y="6104614"/>
                </a:lnTo>
                <a:lnTo>
                  <a:pt x="5547826" y="6120652"/>
                </a:lnTo>
                <a:lnTo>
                  <a:pt x="5541936" y="6071494"/>
                </a:lnTo>
                <a:lnTo>
                  <a:pt x="5541069" y="6069519"/>
                </a:lnTo>
                <a:cubicBezTo>
                  <a:pt x="5526466" y="6041274"/>
                  <a:pt x="5521598" y="5984784"/>
                  <a:pt x="5492392" y="5990433"/>
                </a:cubicBezTo>
                <a:cubicBezTo>
                  <a:pt x="5448583" y="5996083"/>
                  <a:pt x="5453451" y="6052572"/>
                  <a:pt x="5448583" y="6097765"/>
                </a:cubicBezTo>
                <a:cubicBezTo>
                  <a:pt x="5443715" y="6120360"/>
                  <a:pt x="5453451" y="6142956"/>
                  <a:pt x="5433979" y="6165553"/>
                </a:cubicBezTo>
                <a:cubicBezTo>
                  <a:pt x="5404773" y="6193797"/>
                  <a:pt x="5399906" y="6159903"/>
                  <a:pt x="5390170" y="6131659"/>
                </a:cubicBezTo>
                <a:cubicBezTo>
                  <a:pt x="5365831" y="6171201"/>
                  <a:pt x="5341492" y="6199446"/>
                  <a:pt x="5322022" y="6233340"/>
                </a:cubicBezTo>
                <a:cubicBezTo>
                  <a:pt x="5307419" y="6255936"/>
                  <a:pt x="5287948" y="6267234"/>
                  <a:pt x="5268479" y="6255936"/>
                </a:cubicBezTo>
                <a:cubicBezTo>
                  <a:pt x="5205196" y="6227691"/>
                  <a:pt x="5214933" y="6284181"/>
                  <a:pt x="5214933" y="6318075"/>
                </a:cubicBezTo>
                <a:cubicBezTo>
                  <a:pt x="5214933" y="6357619"/>
                  <a:pt x="5224669" y="6391513"/>
                  <a:pt x="5229536" y="6431055"/>
                </a:cubicBezTo>
                <a:cubicBezTo>
                  <a:pt x="5234403" y="6448002"/>
                  <a:pt x="5234403" y="6459301"/>
                  <a:pt x="5214933" y="6476248"/>
                </a:cubicBezTo>
                <a:cubicBezTo>
                  <a:pt x="5195462" y="6391513"/>
                  <a:pt x="5210064" y="6295479"/>
                  <a:pt x="5161388" y="6216393"/>
                </a:cubicBezTo>
                <a:cubicBezTo>
                  <a:pt x="5137049" y="6278532"/>
                  <a:pt x="5137049" y="6351969"/>
                  <a:pt x="5112710" y="6414108"/>
                </a:cubicBezTo>
                <a:cubicBezTo>
                  <a:pt x="5098106" y="6380214"/>
                  <a:pt x="5098106" y="6351969"/>
                  <a:pt x="5102974" y="6318075"/>
                </a:cubicBezTo>
                <a:cubicBezTo>
                  <a:pt x="5112710" y="6272884"/>
                  <a:pt x="5068901" y="6267234"/>
                  <a:pt x="5049430" y="6261585"/>
                </a:cubicBezTo>
                <a:cubicBezTo>
                  <a:pt x="5034826" y="6250287"/>
                  <a:pt x="5015356" y="6250287"/>
                  <a:pt x="5000752" y="6238989"/>
                </a:cubicBezTo>
                <a:cubicBezTo>
                  <a:pt x="5000752" y="6199446"/>
                  <a:pt x="4952075" y="6227691"/>
                  <a:pt x="4947207" y="6193797"/>
                </a:cubicBezTo>
                <a:cubicBezTo>
                  <a:pt x="4947207" y="6210744"/>
                  <a:pt x="4947207" y="6233340"/>
                  <a:pt x="4947207" y="6255936"/>
                </a:cubicBezTo>
                <a:cubicBezTo>
                  <a:pt x="4908265" y="6250287"/>
                  <a:pt x="4903399" y="6295479"/>
                  <a:pt x="4874191" y="6335022"/>
                </a:cubicBezTo>
                <a:cubicBezTo>
                  <a:pt x="4864456" y="6278532"/>
                  <a:pt x="4840118" y="6233340"/>
                  <a:pt x="4869323" y="6182499"/>
                </a:cubicBezTo>
                <a:cubicBezTo>
                  <a:pt x="4883927" y="6154254"/>
                  <a:pt x="4859589" y="6142956"/>
                  <a:pt x="4844985" y="6137307"/>
                </a:cubicBezTo>
                <a:cubicBezTo>
                  <a:pt x="4825514" y="6120360"/>
                  <a:pt x="4825514" y="6142956"/>
                  <a:pt x="4820646" y="6154254"/>
                </a:cubicBezTo>
                <a:cubicBezTo>
                  <a:pt x="4801175" y="6205095"/>
                  <a:pt x="4781705" y="6205095"/>
                  <a:pt x="4742764" y="6176850"/>
                </a:cubicBezTo>
                <a:cubicBezTo>
                  <a:pt x="4713557" y="6154254"/>
                  <a:pt x="4718425" y="6205095"/>
                  <a:pt x="4694086" y="6210744"/>
                </a:cubicBezTo>
                <a:cubicBezTo>
                  <a:pt x="4694086" y="6210744"/>
                  <a:pt x="4694086" y="6210744"/>
                  <a:pt x="4694086" y="6205095"/>
                </a:cubicBezTo>
                <a:cubicBezTo>
                  <a:pt x="4684350" y="6176850"/>
                  <a:pt x="4684350" y="6126009"/>
                  <a:pt x="4650278" y="6131659"/>
                </a:cubicBezTo>
                <a:cubicBezTo>
                  <a:pt x="4616202" y="6131659"/>
                  <a:pt x="4616202" y="6176850"/>
                  <a:pt x="4611334" y="6205095"/>
                </a:cubicBezTo>
                <a:cubicBezTo>
                  <a:pt x="4606467" y="6244638"/>
                  <a:pt x="4601599" y="6284181"/>
                  <a:pt x="4591864" y="6323725"/>
                </a:cubicBezTo>
                <a:cubicBezTo>
                  <a:pt x="4591864" y="6340672"/>
                  <a:pt x="4591864" y="6363267"/>
                  <a:pt x="4572393" y="6357619"/>
                </a:cubicBezTo>
                <a:cubicBezTo>
                  <a:pt x="4557790" y="6357619"/>
                  <a:pt x="4557790" y="6335022"/>
                  <a:pt x="4562656" y="6318075"/>
                </a:cubicBezTo>
                <a:cubicBezTo>
                  <a:pt x="4572393" y="6301128"/>
                  <a:pt x="4557790" y="6289831"/>
                  <a:pt x="4552922" y="6261585"/>
                </a:cubicBezTo>
                <a:cubicBezTo>
                  <a:pt x="4543186" y="6284181"/>
                  <a:pt x="4543186" y="6295479"/>
                  <a:pt x="4538319" y="6306778"/>
                </a:cubicBezTo>
                <a:cubicBezTo>
                  <a:pt x="4533451" y="6380214"/>
                  <a:pt x="4513980" y="6442354"/>
                  <a:pt x="4436097" y="6448002"/>
                </a:cubicBezTo>
                <a:cubicBezTo>
                  <a:pt x="4426360" y="6448002"/>
                  <a:pt x="4421494" y="6459301"/>
                  <a:pt x="4411758" y="6464949"/>
                </a:cubicBezTo>
                <a:cubicBezTo>
                  <a:pt x="4406890" y="6464949"/>
                  <a:pt x="4406890" y="6464949"/>
                  <a:pt x="4402023" y="6464949"/>
                </a:cubicBezTo>
                <a:cubicBezTo>
                  <a:pt x="4421494" y="6408460"/>
                  <a:pt x="4436097" y="6357619"/>
                  <a:pt x="4397155" y="6306778"/>
                </a:cubicBezTo>
                <a:cubicBezTo>
                  <a:pt x="4392287" y="6295479"/>
                  <a:pt x="4387420" y="6278532"/>
                  <a:pt x="4406890" y="6278532"/>
                </a:cubicBezTo>
                <a:cubicBezTo>
                  <a:pt x="4426360" y="6278532"/>
                  <a:pt x="4431228" y="6267234"/>
                  <a:pt x="4426360" y="6244638"/>
                </a:cubicBezTo>
                <a:cubicBezTo>
                  <a:pt x="4421494" y="6222042"/>
                  <a:pt x="4416626" y="6205095"/>
                  <a:pt x="4397155" y="6199446"/>
                </a:cubicBezTo>
                <a:cubicBezTo>
                  <a:pt x="4377683" y="6193797"/>
                  <a:pt x="4367949" y="6210744"/>
                  <a:pt x="4358213" y="6227691"/>
                </a:cubicBezTo>
                <a:cubicBezTo>
                  <a:pt x="4343609" y="6272884"/>
                  <a:pt x="4324139" y="6318075"/>
                  <a:pt x="4304668" y="6368916"/>
                </a:cubicBezTo>
                <a:cubicBezTo>
                  <a:pt x="4285198" y="6312426"/>
                  <a:pt x="4299800" y="6267234"/>
                  <a:pt x="4294933" y="6216393"/>
                </a:cubicBezTo>
                <a:cubicBezTo>
                  <a:pt x="4290065" y="6199446"/>
                  <a:pt x="4294933" y="6176850"/>
                  <a:pt x="4280329" y="6171201"/>
                </a:cubicBezTo>
                <a:cubicBezTo>
                  <a:pt x="4260859" y="6165553"/>
                  <a:pt x="4246255" y="6188148"/>
                  <a:pt x="4241388" y="6205095"/>
                </a:cubicBezTo>
                <a:cubicBezTo>
                  <a:pt x="4221916" y="6244638"/>
                  <a:pt x="4221916" y="6289831"/>
                  <a:pt x="4231653" y="6335022"/>
                </a:cubicBezTo>
                <a:cubicBezTo>
                  <a:pt x="4236520" y="6380214"/>
                  <a:pt x="4241388" y="6425407"/>
                  <a:pt x="4236520" y="6476248"/>
                </a:cubicBezTo>
                <a:cubicBezTo>
                  <a:pt x="4202445" y="6425407"/>
                  <a:pt x="4212181" y="6363267"/>
                  <a:pt x="4187842" y="6306778"/>
                </a:cubicBezTo>
                <a:cubicBezTo>
                  <a:pt x="4148901" y="6385863"/>
                  <a:pt x="4105091" y="6363267"/>
                  <a:pt x="4061280" y="6318075"/>
                </a:cubicBezTo>
                <a:cubicBezTo>
                  <a:pt x="4051546" y="6306778"/>
                  <a:pt x="4032077" y="6284181"/>
                  <a:pt x="4027207" y="6301128"/>
                </a:cubicBezTo>
                <a:cubicBezTo>
                  <a:pt x="4017472" y="6329373"/>
                  <a:pt x="3968795" y="6323725"/>
                  <a:pt x="3978529" y="6368916"/>
                </a:cubicBezTo>
                <a:cubicBezTo>
                  <a:pt x="3983397" y="6397161"/>
                  <a:pt x="3978529" y="6425407"/>
                  <a:pt x="3978529" y="6459301"/>
                </a:cubicBezTo>
                <a:cubicBezTo>
                  <a:pt x="3954191" y="6436704"/>
                  <a:pt x="3963926" y="6391513"/>
                  <a:pt x="3944456" y="6363267"/>
                </a:cubicBezTo>
                <a:cubicBezTo>
                  <a:pt x="3915250" y="6380214"/>
                  <a:pt x="3915250" y="6425407"/>
                  <a:pt x="3890911" y="6442354"/>
                </a:cubicBezTo>
                <a:cubicBezTo>
                  <a:pt x="3881175" y="6453651"/>
                  <a:pt x="3876308" y="6470598"/>
                  <a:pt x="3861704" y="6464949"/>
                </a:cubicBezTo>
                <a:cubicBezTo>
                  <a:pt x="3842233" y="6464949"/>
                  <a:pt x="3851970" y="6442354"/>
                  <a:pt x="3847101" y="6431055"/>
                </a:cubicBezTo>
                <a:cubicBezTo>
                  <a:pt x="3837367" y="6391513"/>
                  <a:pt x="3827630" y="6351969"/>
                  <a:pt x="3817895" y="6312426"/>
                </a:cubicBezTo>
                <a:cubicBezTo>
                  <a:pt x="3793557" y="6318075"/>
                  <a:pt x="3793557" y="6357619"/>
                  <a:pt x="3764350" y="6346320"/>
                </a:cubicBezTo>
                <a:cubicBezTo>
                  <a:pt x="3769218" y="6318075"/>
                  <a:pt x="3774085" y="6284181"/>
                  <a:pt x="3769218" y="6244638"/>
                </a:cubicBezTo>
                <a:cubicBezTo>
                  <a:pt x="3735143" y="6289831"/>
                  <a:pt x="3701070" y="6323725"/>
                  <a:pt x="3652393" y="6335022"/>
                </a:cubicBezTo>
                <a:cubicBezTo>
                  <a:pt x="3637790" y="6340672"/>
                  <a:pt x="3618319" y="6351969"/>
                  <a:pt x="3603715" y="6335022"/>
                </a:cubicBezTo>
                <a:cubicBezTo>
                  <a:pt x="3584245" y="6318075"/>
                  <a:pt x="3584245" y="6301128"/>
                  <a:pt x="3589112" y="6272884"/>
                </a:cubicBezTo>
                <a:cubicBezTo>
                  <a:pt x="3592763" y="6247463"/>
                  <a:pt x="3604628" y="6215688"/>
                  <a:pt x="3587742" y="6189473"/>
                </a:cubicBezTo>
                <a:lnTo>
                  <a:pt x="3570039" y="6174259"/>
                </a:lnTo>
                <a:lnTo>
                  <a:pt x="3559906" y="6175345"/>
                </a:lnTo>
                <a:lnTo>
                  <a:pt x="3559906" y="6207214"/>
                </a:lnTo>
                <a:cubicBezTo>
                  <a:pt x="3559906" y="6220630"/>
                  <a:pt x="3559906" y="6233340"/>
                  <a:pt x="3559906" y="6244638"/>
                </a:cubicBezTo>
                <a:cubicBezTo>
                  <a:pt x="3545303" y="6250287"/>
                  <a:pt x="3540435" y="6238989"/>
                  <a:pt x="3535568" y="6233340"/>
                </a:cubicBezTo>
                <a:cubicBezTo>
                  <a:pt x="3516097" y="6210744"/>
                  <a:pt x="3496626" y="6205095"/>
                  <a:pt x="3496626" y="6244638"/>
                </a:cubicBezTo>
                <a:cubicBezTo>
                  <a:pt x="3496626" y="6312426"/>
                  <a:pt x="3447949" y="6335022"/>
                  <a:pt x="3409007" y="6351969"/>
                </a:cubicBezTo>
                <a:cubicBezTo>
                  <a:pt x="3374933" y="6368916"/>
                  <a:pt x="3370066" y="6385863"/>
                  <a:pt x="3370066" y="6419757"/>
                </a:cubicBezTo>
                <a:cubicBezTo>
                  <a:pt x="3379801" y="6470598"/>
                  <a:pt x="3365197" y="6498843"/>
                  <a:pt x="3316520" y="6504492"/>
                </a:cubicBezTo>
                <a:cubicBezTo>
                  <a:pt x="3297049" y="6504492"/>
                  <a:pt x="3282446" y="6521439"/>
                  <a:pt x="3262975" y="6527088"/>
                </a:cubicBezTo>
                <a:cubicBezTo>
                  <a:pt x="3238637" y="6532737"/>
                  <a:pt x="3204562" y="6538386"/>
                  <a:pt x="3194827" y="6510141"/>
                </a:cubicBezTo>
                <a:cubicBezTo>
                  <a:pt x="3180224" y="6448002"/>
                  <a:pt x="3136414" y="6431055"/>
                  <a:pt x="3087737" y="6414108"/>
                </a:cubicBezTo>
                <a:cubicBezTo>
                  <a:pt x="3068267" y="6402810"/>
                  <a:pt x="3053663" y="6397161"/>
                  <a:pt x="3048795" y="6363267"/>
                </a:cubicBezTo>
                <a:cubicBezTo>
                  <a:pt x="3039059" y="6278532"/>
                  <a:pt x="3024456" y="6272884"/>
                  <a:pt x="2961176" y="6323725"/>
                </a:cubicBezTo>
                <a:cubicBezTo>
                  <a:pt x="2956308" y="6323725"/>
                  <a:pt x="2951441" y="6323725"/>
                  <a:pt x="2951441" y="6318075"/>
                </a:cubicBezTo>
                <a:cubicBezTo>
                  <a:pt x="2888161" y="6233340"/>
                  <a:pt x="2873557" y="6233340"/>
                  <a:pt x="2790806" y="6289831"/>
                </a:cubicBezTo>
                <a:cubicBezTo>
                  <a:pt x="2766467" y="6306778"/>
                  <a:pt x="2746997" y="6329373"/>
                  <a:pt x="2712923" y="6312426"/>
                </a:cubicBezTo>
                <a:cubicBezTo>
                  <a:pt x="2688584" y="6301128"/>
                  <a:pt x="2649642" y="6346320"/>
                  <a:pt x="2630171" y="6385863"/>
                </a:cubicBezTo>
                <a:cubicBezTo>
                  <a:pt x="2586361" y="6453651"/>
                  <a:pt x="2576626" y="6436704"/>
                  <a:pt x="2523081" y="6391513"/>
                </a:cubicBezTo>
                <a:cubicBezTo>
                  <a:pt x="2474404" y="6346320"/>
                  <a:pt x="2493874" y="6301128"/>
                  <a:pt x="2484139" y="6255936"/>
                </a:cubicBezTo>
                <a:cubicBezTo>
                  <a:pt x="2484139" y="6250287"/>
                  <a:pt x="2484139" y="6238989"/>
                  <a:pt x="2479271" y="6233340"/>
                </a:cubicBezTo>
                <a:cubicBezTo>
                  <a:pt x="2469535" y="6205095"/>
                  <a:pt x="2469535" y="6142956"/>
                  <a:pt x="2454933" y="6159903"/>
                </a:cubicBezTo>
                <a:cubicBezTo>
                  <a:pt x="2415991" y="6188148"/>
                  <a:pt x="2401388" y="6103413"/>
                  <a:pt x="2372182" y="6154254"/>
                </a:cubicBezTo>
                <a:cubicBezTo>
                  <a:pt x="2352711" y="6182499"/>
                  <a:pt x="2333240" y="6210744"/>
                  <a:pt x="2333240" y="6244638"/>
                </a:cubicBezTo>
                <a:cubicBezTo>
                  <a:pt x="2328372" y="6306778"/>
                  <a:pt x="2372182" y="6374566"/>
                  <a:pt x="2308901" y="6425407"/>
                </a:cubicBezTo>
                <a:cubicBezTo>
                  <a:pt x="2299165" y="6374566"/>
                  <a:pt x="2255357" y="6340672"/>
                  <a:pt x="2231018" y="6289831"/>
                </a:cubicBezTo>
                <a:cubicBezTo>
                  <a:pt x="2216414" y="6340672"/>
                  <a:pt x="2143398" y="6289831"/>
                  <a:pt x="2143398" y="6368916"/>
                </a:cubicBezTo>
                <a:cubicBezTo>
                  <a:pt x="2114192" y="6323725"/>
                  <a:pt x="2099589" y="6301128"/>
                  <a:pt x="2143398" y="6255936"/>
                </a:cubicBezTo>
                <a:cubicBezTo>
                  <a:pt x="2201811" y="6199446"/>
                  <a:pt x="2216414" y="6103413"/>
                  <a:pt x="2177472" y="6018678"/>
                </a:cubicBezTo>
                <a:cubicBezTo>
                  <a:pt x="2148266" y="6109062"/>
                  <a:pt x="2109325" y="6120360"/>
                  <a:pt x="2046044" y="6046924"/>
                </a:cubicBezTo>
                <a:cubicBezTo>
                  <a:pt x="2031440" y="6029977"/>
                  <a:pt x="2021705" y="6018678"/>
                  <a:pt x="2002235" y="6029977"/>
                </a:cubicBezTo>
                <a:cubicBezTo>
                  <a:pt x="1982763" y="6041274"/>
                  <a:pt x="1977896" y="6058221"/>
                  <a:pt x="1987631" y="6075168"/>
                </a:cubicBezTo>
                <a:cubicBezTo>
                  <a:pt x="2036308" y="6137307"/>
                  <a:pt x="1997367" y="6193797"/>
                  <a:pt x="1977896" y="6255936"/>
                </a:cubicBezTo>
                <a:cubicBezTo>
                  <a:pt x="1973028" y="6222042"/>
                  <a:pt x="1968161" y="6188148"/>
                  <a:pt x="1963293" y="6142956"/>
                </a:cubicBezTo>
                <a:cubicBezTo>
                  <a:pt x="1929218" y="6205095"/>
                  <a:pt x="1841600" y="6176850"/>
                  <a:pt x="1836732" y="6267234"/>
                </a:cubicBezTo>
                <a:cubicBezTo>
                  <a:pt x="1831864" y="6267234"/>
                  <a:pt x="1826997" y="6267234"/>
                  <a:pt x="1822129" y="6267234"/>
                </a:cubicBezTo>
                <a:cubicBezTo>
                  <a:pt x="1822129" y="6222042"/>
                  <a:pt x="1802658" y="6216393"/>
                  <a:pt x="1768584" y="6222042"/>
                </a:cubicBezTo>
                <a:cubicBezTo>
                  <a:pt x="1734509" y="6227691"/>
                  <a:pt x="1705304" y="6244638"/>
                  <a:pt x="1671229" y="6250287"/>
                </a:cubicBezTo>
                <a:cubicBezTo>
                  <a:pt x="1661493" y="6250287"/>
                  <a:pt x="1603081" y="6238989"/>
                  <a:pt x="1642022" y="6301128"/>
                </a:cubicBezTo>
                <a:cubicBezTo>
                  <a:pt x="1646891" y="6306778"/>
                  <a:pt x="1637155" y="6318075"/>
                  <a:pt x="1627419" y="6323725"/>
                </a:cubicBezTo>
                <a:cubicBezTo>
                  <a:pt x="1598213" y="6340672"/>
                  <a:pt x="1573875" y="6357619"/>
                  <a:pt x="1593345" y="6419757"/>
                </a:cubicBezTo>
                <a:cubicBezTo>
                  <a:pt x="1539800" y="6335022"/>
                  <a:pt x="1583610" y="6250287"/>
                  <a:pt x="1559271" y="6176850"/>
                </a:cubicBezTo>
                <a:cubicBezTo>
                  <a:pt x="1554403" y="6159903"/>
                  <a:pt x="1549536" y="6137307"/>
                  <a:pt x="1534932" y="6131659"/>
                </a:cubicBezTo>
                <a:cubicBezTo>
                  <a:pt x="1515462" y="6120360"/>
                  <a:pt x="1525198" y="6148606"/>
                  <a:pt x="1520329" y="6159903"/>
                </a:cubicBezTo>
                <a:cubicBezTo>
                  <a:pt x="1495991" y="6193797"/>
                  <a:pt x="1495991" y="6188148"/>
                  <a:pt x="1495991" y="6222042"/>
                </a:cubicBezTo>
                <a:cubicBezTo>
                  <a:pt x="1495991" y="6244638"/>
                  <a:pt x="1505726" y="6261585"/>
                  <a:pt x="1481388" y="6284181"/>
                </a:cubicBezTo>
                <a:cubicBezTo>
                  <a:pt x="1481388" y="6267234"/>
                  <a:pt x="1476520" y="6250287"/>
                  <a:pt x="1471652" y="6233340"/>
                </a:cubicBezTo>
                <a:cubicBezTo>
                  <a:pt x="1466785" y="6171201"/>
                  <a:pt x="1432710" y="6131659"/>
                  <a:pt x="1379166" y="6137307"/>
                </a:cubicBezTo>
                <a:cubicBezTo>
                  <a:pt x="1315885" y="6137307"/>
                  <a:pt x="1276943" y="6109062"/>
                  <a:pt x="1267208" y="6029977"/>
                </a:cubicBezTo>
                <a:cubicBezTo>
                  <a:pt x="1262340" y="6075168"/>
                  <a:pt x="1252604" y="6109062"/>
                  <a:pt x="1296414" y="6126009"/>
                </a:cubicBezTo>
                <a:cubicBezTo>
                  <a:pt x="1335356" y="6137307"/>
                  <a:pt x="1320753" y="6171201"/>
                  <a:pt x="1315885" y="6199446"/>
                </a:cubicBezTo>
                <a:cubicBezTo>
                  <a:pt x="1291546" y="6193797"/>
                  <a:pt x="1301282" y="6154254"/>
                  <a:pt x="1276943" y="6154254"/>
                </a:cubicBezTo>
                <a:cubicBezTo>
                  <a:pt x="1276943" y="6154254"/>
                  <a:pt x="1272075" y="6148606"/>
                  <a:pt x="1272075" y="6148606"/>
                </a:cubicBezTo>
                <a:cubicBezTo>
                  <a:pt x="1272075" y="6148606"/>
                  <a:pt x="1267208" y="6148606"/>
                  <a:pt x="1272075" y="6154254"/>
                </a:cubicBezTo>
                <a:cubicBezTo>
                  <a:pt x="1272075" y="6159903"/>
                  <a:pt x="1272075" y="6159903"/>
                  <a:pt x="1276943" y="6154254"/>
                </a:cubicBezTo>
                <a:cubicBezTo>
                  <a:pt x="1262340" y="6188148"/>
                  <a:pt x="1286679" y="6222042"/>
                  <a:pt x="1272075" y="6255936"/>
                </a:cubicBezTo>
                <a:cubicBezTo>
                  <a:pt x="1169853" y="6216393"/>
                  <a:pt x="1091969" y="6041274"/>
                  <a:pt x="960541" y="6182499"/>
                </a:cubicBezTo>
                <a:cubicBezTo>
                  <a:pt x="945938" y="6154254"/>
                  <a:pt x="960541" y="6126009"/>
                  <a:pt x="950806" y="6103413"/>
                </a:cubicBezTo>
                <a:cubicBezTo>
                  <a:pt x="936202" y="6103413"/>
                  <a:pt x="936202" y="6126009"/>
                  <a:pt x="926467" y="6142956"/>
                </a:cubicBezTo>
                <a:cubicBezTo>
                  <a:pt x="911863" y="6126009"/>
                  <a:pt x="936202" y="6109062"/>
                  <a:pt x="921599" y="6092115"/>
                </a:cubicBezTo>
                <a:cubicBezTo>
                  <a:pt x="906996" y="6097765"/>
                  <a:pt x="911863" y="6109062"/>
                  <a:pt x="906996" y="6114712"/>
                </a:cubicBezTo>
                <a:cubicBezTo>
                  <a:pt x="882658" y="6165553"/>
                  <a:pt x="868054" y="6171201"/>
                  <a:pt x="838848" y="6120360"/>
                </a:cubicBezTo>
                <a:cubicBezTo>
                  <a:pt x="824245" y="6097765"/>
                  <a:pt x="814509" y="6075168"/>
                  <a:pt x="804773" y="6052572"/>
                </a:cubicBezTo>
                <a:cubicBezTo>
                  <a:pt x="795039" y="6035625"/>
                  <a:pt x="790170" y="5990433"/>
                  <a:pt x="756096" y="6013030"/>
                </a:cubicBezTo>
                <a:cubicBezTo>
                  <a:pt x="736626" y="6018678"/>
                  <a:pt x="741493" y="6001731"/>
                  <a:pt x="741493" y="5996083"/>
                </a:cubicBezTo>
                <a:cubicBezTo>
                  <a:pt x="731758" y="5809666"/>
                  <a:pt x="673345" y="5628897"/>
                  <a:pt x="678213" y="5442480"/>
                </a:cubicBezTo>
                <a:cubicBezTo>
                  <a:pt x="678213" y="5431183"/>
                  <a:pt x="683080" y="5419885"/>
                  <a:pt x="673345" y="5408586"/>
                </a:cubicBezTo>
                <a:cubicBezTo>
                  <a:pt x="644139" y="5369044"/>
                  <a:pt x="663610" y="5340799"/>
                  <a:pt x="692816" y="5329501"/>
                </a:cubicBezTo>
                <a:cubicBezTo>
                  <a:pt x="731758" y="5318203"/>
                  <a:pt x="726890" y="5295607"/>
                  <a:pt x="722023" y="5261713"/>
                </a:cubicBezTo>
                <a:cubicBezTo>
                  <a:pt x="707419" y="5205223"/>
                  <a:pt x="687949" y="5148733"/>
                  <a:pt x="683080" y="5097892"/>
                </a:cubicBezTo>
                <a:lnTo>
                  <a:pt x="679362" y="5035740"/>
                </a:lnTo>
                <a:lnTo>
                  <a:pt x="659663" y="5033546"/>
                </a:lnTo>
                <a:cubicBezTo>
                  <a:pt x="632282" y="5036370"/>
                  <a:pt x="602771" y="5051905"/>
                  <a:pt x="569915" y="5087211"/>
                </a:cubicBezTo>
                <a:cubicBezTo>
                  <a:pt x="555311" y="5058967"/>
                  <a:pt x="569915" y="5030721"/>
                  <a:pt x="560179" y="5008126"/>
                </a:cubicBezTo>
                <a:cubicBezTo>
                  <a:pt x="545576" y="5008126"/>
                  <a:pt x="545576" y="5030721"/>
                  <a:pt x="535840" y="5047668"/>
                </a:cubicBezTo>
                <a:cubicBezTo>
                  <a:pt x="521238" y="5030721"/>
                  <a:pt x="545576" y="5013774"/>
                  <a:pt x="530972" y="4996827"/>
                </a:cubicBezTo>
                <a:cubicBezTo>
                  <a:pt x="516369" y="5002477"/>
                  <a:pt x="521238" y="5013774"/>
                  <a:pt x="516369" y="5019424"/>
                </a:cubicBezTo>
                <a:cubicBezTo>
                  <a:pt x="492031" y="5070265"/>
                  <a:pt x="477428" y="5075914"/>
                  <a:pt x="448221" y="5025073"/>
                </a:cubicBezTo>
                <a:cubicBezTo>
                  <a:pt x="433618" y="5002477"/>
                  <a:pt x="423882" y="4979880"/>
                  <a:pt x="414148" y="4957285"/>
                </a:cubicBezTo>
                <a:cubicBezTo>
                  <a:pt x="404412" y="4940338"/>
                  <a:pt x="399544" y="4895145"/>
                  <a:pt x="365470" y="4917742"/>
                </a:cubicBezTo>
                <a:cubicBezTo>
                  <a:pt x="345999" y="4923391"/>
                  <a:pt x="350866" y="4906444"/>
                  <a:pt x="350866" y="4900795"/>
                </a:cubicBezTo>
                <a:cubicBezTo>
                  <a:pt x="341132" y="4714378"/>
                  <a:pt x="282719" y="4533610"/>
                  <a:pt x="287586" y="4347193"/>
                </a:cubicBezTo>
                <a:cubicBezTo>
                  <a:pt x="287586" y="4335895"/>
                  <a:pt x="292454" y="4324597"/>
                  <a:pt x="282719" y="4313299"/>
                </a:cubicBezTo>
                <a:cubicBezTo>
                  <a:pt x="253512" y="4273756"/>
                  <a:pt x="272983" y="4245512"/>
                  <a:pt x="302189" y="4234213"/>
                </a:cubicBezTo>
                <a:cubicBezTo>
                  <a:pt x="341132" y="4222915"/>
                  <a:pt x="336263" y="4200319"/>
                  <a:pt x="331396" y="4166425"/>
                </a:cubicBezTo>
                <a:cubicBezTo>
                  <a:pt x="316793" y="4109935"/>
                  <a:pt x="297322" y="4053445"/>
                  <a:pt x="292454" y="4002604"/>
                </a:cubicBezTo>
                <a:lnTo>
                  <a:pt x="290300" y="3966610"/>
                </a:lnTo>
                <a:lnTo>
                  <a:pt x="283568" y="3969583"/>
                </a:lnTo>
                <a:cubicBezTo>
                  <a:pt x="276951" y="3976733"/>
                  <a:pt x="275125" y="3992621"/>
                  <a:pt x="267824" y="4005331"/>
                </a:cubicBezTo>
                <a:cubicBezTo>
                  <a:pt x="253220" y="3988384"/>
                  <a:pt x="277559" y="3971437"/>
                  <a:pt x="262956" y="3954490"/>
                </a:cubicBezTo>
                <a:cubicBezTo>
                  <a:pt x="248353" y="3960140"/>
                  <a:pt x="253220" y="3971437"/>
                  <a:pt x="248353" y="3977087"/>
                </a:cubicBezTo>
                <a:cubicBezTo>
                  <a:pt x="224014" y="4027928"/>
                  <a:pt x="209411" y="4033576"/>
                  <a:pt x="180204" y="3982735"/>
                </a:cubicBezTo>
                <a:cubicBezTo>
                  <a:pt x="165601" y="3960140"/>
                  <a:pt x="155865" y="3937543"/>
                  <a:pt x="146131" y="3914947"/>
                </a:cubicBezTo>
                <a:cubicBezTo>
                  <a:pt x="136395" y="3898000"/>
                  <a:pt x="131527" y="3852808"/>
                  <a:pt x="97453" y="3875405"/>
                </a:cubicBezTo>
                <a:cubicBezTo>
                  <a:pt x="77982" y="3881053"/>
                  <a:pt x="82850" y="3864106"/>
                  <a:pt x="82850" y="3858458"/>
                </a:cubicBezTo>
                <a:cubicBezTo>
                  <a:pt x="73114" y="3672040"/>
                  <a:pt x="14702" y="3491272"/>
                  <a:pt x="19570" y="3304855"/>
                </a:cubicBezTo>
                <a:cubicBezTo>
                  <a:pt x="19570" y="3293558"/>
                  <a:pt x="24437" y="3282259"/>
                  <a:pt x="14702" y="3270961"/>
                </a:cubicBezTo>
                <a:cubicBezTo>
                  <a:pt x="-14505" y="3231419"/>
                  <a:pt x="4967" y="3203174"/>
                  <a:pt x="34173" y="3191876"/>
                </a:cubicBezTo>
                <a:cubicBezTo>
                  <a:pt x="73114" y="3180578"/>
                  <a:pt x="68247" y="3157982"/>
                  <a:pt x="63380" y="3124088"/>
                </a:cubicBezTo>
                <a:cubicBezTo>
                  <a:pt x="48775" y="3067598"/>
                  <a:pt x="29305" y="3011108"/>
                  <a:pt x="24437" y="2960267"/>
                </a:cubicBezTo>
                <a:cubicBezTo>
                  <a:pt x="24437" y="2892478"/>
                  <a:pt x="9834" y="2824691"/>
                  <a:pt x="19570" y="2756904"/>
                </a:cubicBezTo>
                <a:cubicBezTo>
                  <a:pt x="19570" y="2739956"/>
                  <a:pt x="29305" y="2717361"/>
                  <a:pt x="4967" y="2694764"/>
                </a:cubicBezTo>
                <a:cubicBezTo>
                  <a:pt x="-9637" y="2683466"/>
                  <a:pt x="9834" y="2643924"/>
                  <a:pt x="39041" y="2632626"/>
                </a:cubicBezTo>
                <a:cubicBezTo>
                  <a:pt x="92585" y="2610030"/>
                  <a:pt x="92585" y="2610030"/>
                  <a:pt x="102321" y="2542241"/>
                </a:cubicBezTo>
                <a:cubicBezTo>
                  <a:pt x="131527" y="2587433"/>
                  <a:pt x="160733" y="2632626"/>
                  <a:pt x="189939" y="2683466"/>
                </a:cubicBezTo>
                <a:cubicBezTo>
                  <a:pt x="204543" y="2604380"/>
                  <a:pt x="180204" y="2525294"/>
                  <a:pt x="228882" y="2463155"/>
                </a:cubicBezTo>
                <a:lnTo>
                  <a:pt x="234052" y="2471286"/>
                </a:lnTo>
                <a:lnTo>
                  <a:pt x="229854" y="2381051"/>
                </a:lnTo>
                <a:cubicBezTo>
                  <a:pt x="229854" y="2369754"/>
                  <a:pt x="234721" y="2358455"/>
                  <a:pt x="224986" y="2347158"/>
                </a:cubicBezTo>
                <a:cubicBezTo>
                  <a:pt x="195779" y="2307615"/>
                  <a:pt x="215251" y="2279370"/>
                  <a:pt x="244457" y="2268072"/>
                </a:cubicBezTo>
                <a:cubicBezTo>
                  <a:pt x="283398" y="2256774"/>
                  <a:pt x="278531" y="2234179"/>
                  <a:pt x="273664" y="2200285"/>
                </a:cubicBezTo>
                <a:cubicBezTo>
                  <a:pt x="259060" y="2143795"/>
                  <a:pt x="239589" y="2087304"/>
                  <a:pt x="234721" y="2036463"/>
                </a:cubicBezTo>
                <a:cubicBezTo>
                  <a:pt x="234721" y="1968675"/>
                  <a:pt x="220118" y="1900887"/>
                  <a:pt x="229854" y="1833099"/>
                </a:cubicBezTo>
                <a:cubicBezTo>
                  <a:pt x="229854" y="1816152"/>
                  <a:pt x="239589" y="1793557"/>
                  <a:pt x="215251" y="1770960"/>
                </a:cubicBezTo>
                <a:cubicBezTo>
                  <a:pt x="200648" y="1759663"/>
                  <a:pt x="220118" y="1720120"/>
                  <a:pt x="249325" y="1708822"/>
                </a:cubicBezTo>
                <a:cubicBezTo>
                  <a:pt x="302870" y="1686226"/>
                  <a:pt x="302870" y="1686226"/>
                  <a:pt x="312605" y="1618438"/>
                </a:cubicBezTo>
                <a:cubicBezTo>
                  <a:pt x="341811" y="1663629"/>
                  <a:pt x="371018" y="1708822"/>
                  <a:pt x="400224" y="1759663"/>
                </a:cubicBezTo>
                <a:cubicBezTo>
                  <a:pt x="414827" y="1680576"/>
                  <a:pt x="390488" y="1601491"/>
                  <a:pt x="439166" y="1539352"/>
                </a:cubicBezTo>
                <a:cubicBezTo>
                  <a:pt x="482975" y="1624087"/>
                  <a:pt x="538954" y="1662218"/>
                  <a:pt x="602235" y="1674221"/>
                </a:cubicBezTo>
                <a:lnTo>
                  <a:pt x="623772" y="1676176"/>
                </a:lnTo>
                <a:lnTo>
                  <a:pt x="620481" y="1641360"/>
                </a:lnTo>
                <a:cubicBezTo>
                  <a:pt x="620481" y="1630062"/>
                  <a:pt x="625348" y="1618764"/>
                  <a:pt x="615612" y="1607466"/>
                </a:cubicBezTo>
                <a:cubicBezTo>
                  <a:pt x="586406" y="1567924"/>
                  <a:pt x="605878" y="1539678"/>
                  <a:pt x="635084" y="1528380"/>
                </a:cubicBezTo>
                <a:cubicBezTo>
                  <a:pt x="674025" y="1517081"/>
                  <a:pt x="669158" y="1494486"/>
                  <a:pt x="664290" y="1460593"/>
                </a:cubicBezTo>
                <a:cubicBezTo>
                  <a:pt x="649687" y="1404102"/>
                  <a:pt x="630216" y="1347612"/>
                  <a:pt x="625348" y="1296771"/>
                </a:cubicBezTo>
                <a:cubicBezTo>
                  <a:pt x="625348" y="1228983"/>
                  <a:pt x="610745" y="1161195"/>
                  <a:pt x="620481" y="1093407"/>
                </a:cubicBezTo>
                <a:cubicBezTo>
                  <a:pt x="620481" y="1076460"/>
                  <a:pt x="630216" y="1053865"/>
                  <a:pt x="605878" y="1031269"/>
                </a:cubicBezTo>
                <a:cubicBezTo>
                  <a:pt x="591274" y="1019971"/>
                  <a:pt x="610745" y="980428"/>
                  <a:pt x="639951" y="969130"/>
                </a:cubicBezTo>
                <a:cubicBezTo>
                  <a:pt x="693497" y="946534"/>
                  <a:pt x="693497" y="946534"/>
                  <a:pt x="703232" y="878746"/>
                </a:cubicBezTo>
                <a:cubicBezTo>
                  <a:pt x="732438" y="923937"/>
                  <a:pt x="761644" y="969130"/>
                  <a:pt x="790851" y="1019971"/>
                </a:cubicBezTo>
                <a:cubicBezTo>
                  <a:pt x="805454" y="940884"/>
                  <a:pt x="781115" y="861799"/>
                  <a:pt x="829792" y="799660"/>
                </a:cubicBezTo>
                <a:cubicBezTo>
                  <a:pt x="873602" y="884395"/>
                  <a:pt x="929581" y="922526"/>
                  <a:pt x="992861" y="934530"/>
                </a:cubicBezTo>
                <a:lnTo>
                  <a:pt x="1028297" y="937745"/>
                </a:lnTo>
                <a:lnTo>
                  <a:pt x="1015975" y="875595"/>
                </a:lnTo>
                <a:cubicBezTo>
                  <a:pt x="1015975" y="807807"/>
                  <a:pt x="1001372" y="740019"/>
                  <a:pt x="1011108" y="672231"/>
                </a:cubicBezTo>
                <a:cubicBezTo>
                  <a:pt x="1011108" y="655284"/>
                  <a:pt x="1020843" y="632688"/>
                  <a:pt x="996504" y="610092"/>
                </a:cubicBezTo>
                <a:cubicBezTo>
                  <a:pt x="981901" y="598794"/>
                  <a:pt x="1001372" y="559251"/>
                  <a:pt x="1030578" y="547953"/>
                </a:cubicBezTo>
                <a:cubicBezTo>
                  <a:pt x="1084124" y="525357"/>
                  <a:pt x="1084124" y="525357"/>
                  <a:pt x="1093859" y="457569"/>
                </a:cubicBezTo>
                <a:cubicBezTo>
                  <a:pt x="1123065" y="502761"/>
                  <a:pt x="1152271" y="547953"/>
                  <a:pt x="1181478" y="598794"/>
                </a:cubicBezTo>
                <a:cubicBezTo>
                  <a:pt x="1196081" y="519707"/>
                  <a:pt x="1171742" y="440622"/>
                  <a:pt x="1220420" y="378483"/>
                </a:cubicBezTo>
                <a:cubicBezTo>
                  <a:pt x="1308038" y="547953"/>
                  <a:pt x="1444335" y="531006"/>
                  <a:pt x="1590367" y="491462"/>
                </a:cubicBezTo>
                <a:cubicBezTo>
                  <a:pt x="1712061" y="457569"/>
                  <a:pt x="1751001" y="468866"/>
                  <a:pt x="1848356" y="525357"/>
                </a:cubicBezTo>
                <a:cubicBezTo>
                  <a:pt x="1862960" y="508410"/>
                  <a:pt x="1848356" y="468866"/>
                  <a:pt x="1858092" y="468866"/>
                </a:cubicBezTo>
                <a:cubicBezTo>
                  <a:pt x="1882431" y="457569"/>
                  <a:pt x="1882431" y="440622"/>
                  <a:pt x="1887299" y="418026"/>
                </a:cubicBezTo>
                <a:cubicBezTo>
                  <a:pt x="1892166" y="389781"/>
                  <a:pt x="1897034" y="361536"/>
                  <a:pt x="1901902" y="321993"/>
                </a:cubicBezTo>
                <a:cubicBezTo>
                  <a:pt x="1926240" y="355887"/>
                  <a:pt x="1926240" y="395430"/>
                  <a:pt x="1940843" y="423675"/>
                </a:cubicBezTo>
                <a:cubicBezTo>
                  <a:pt x="1950579" y="451920"/>
                  <a:pt x="1945712" y="491462"/>
                  <a:pt x="1974918" y="531006"/>
                </a:cubicBezTo>
                <a:cubicBezTo>
                  <a:pt x="1974918" y="474516"/>
                  <a:pt x="1979785" y="434972"/>
                  <a:pt x="1974918" y="395430"/>
                </a:cubicBezTo>
                <a:cubicBezTo>
                  <a:pt x="1970050" y="355887"/>
                  <a:pt x="1984653" y="344589"/>
                  <a:pt x="2013859" y="350237"/>
                </a:cubicBezTo>
                <a:cubicBezTo>
                  <a:pt x="2057668" y="350237"/>
                  <a:pt x="2091743" y="378483"/>
                  <a:pt x="2125816" y="395430"/>
                </a:cubicBezTo>
                <a:cubicBezTo>
                  <a:pt x="2179362" y="423675"/>
                  <a:pt x="2228039" y="446271"/>
                  <a:pt x="2271849" y="389781"/>
                </a:cubicBezTo>
                <a:cubicBezTo>
                  <a:pt x="2296187" y="468866"/>
                  <a:pt x="2325393" y="463218"/>
                  <a:pt x="2393541" y="372834"/>
                </a:cubicBezTo>
                <a:cubicBezTo>
                  <a:pt x="2408144" y="434972"/>
                  <a:pt x="2461690" y="468866"/>
                  <a:pt x="2486029" y="525357"/>
                </a:cubicBezTo>
                <a:cubicBezTo>
                  <a:pt x="2510367" y="581847"/>
                  <a:pt x="2495764" y="643986"/>
                  <a:pt x="2500631" y="711773"/>
                </a:cubicBezTo>
                <a:cubicBezTo>
                  <a:pt x="2544442" y="694827"/>
                  <a:pt x="2529838" y="649635"/>
                  <a:pt x="2529838" y="621390"/>
                </a:cubicBezTo>
                <a:cubicBezTo>
                  <a:pt x="2529838" y="570549"/>
                  <a:pt x="2520103" y="525357"/>
                  <a:pt x="2583383" y="531006"/>
                </a:cubicBezTo>
                <a:cubicBezTo>
                  <a:pt x="2602854" y="536655"/>
                  <a:pt x="2612589" y="514059"/>
                  <a:pt x="2627192" y="502761"/>
                </a:cubicBezTo>
                <a:cubicBezTo>
                  <a:pt x="2646663" y="491462"/>
                  <a:pt x="2632060" y="434972"/>
                  <a:pt x="2671002" y="446271"/>
                </a:cubicBezTo>
                <a:cubicBezTo>
                  <a:pt x="2748886" y="468866"/>
                  <a:pt x="2855976" y="395430"/>
                  <a:pt x="2904653" y="519707"/>
                </a:cubicBezTo>
                <a:cubicBezTo>
                  <a:pt x="3006875" y="463218"/>
                  <a:pt x="2948462" y="372834"/>
                  <a:pt x="2943594" y="288099"/>
                </a:cubicBezTo>
                <a:cubicBezTo>
                  <a:pt x="2997140" y="305046"/>
                  <a:pt x="3050685" y="310695"/>
                  <a:pt x="3040949" y="395430"/>
                </a:cubicBezTo>
                <a:cubicBezTo>
                  <a:pt x="3036082" y="406728"/>
                  <a:pt x="3045817" y="429324"/>
                  <a:pt x="3065287" y="429324"/>
                </a:cubicBezTo>
                <a:cubicBezTo>
                  <a:pt x="3079891" y="429324"/>
                  <a:pt x="3089627" y="418026"/>
                  <a:pt x="3094495" y="406728"/>
                </a:cubicBezTo>
                <a:cubicBezTo>
                  <a:pt x="3099362" y="389781"/>
                  <a:pt x="3104229" y="378483"/>
                  <a:pt x="3109098" y="361536"/>
                </a:cubicBezTo>
                <a:cubicBezTo>
                  <a:pt x="3113965" y="361536"/>
                  <a:pt x="3113965" y="361536"/>
                  <a:pt x="3113965" y="361536"/>
                </a:cubicBezTo>
                <a:cubicBezTo>
                  <a:pt x="3118833" y="361536"/>
                  <a:pt x="3118833" y="361536"/>
                  <a:pt x="3118833" y="361536"/>
                </a:cubicBezTo>
                <a:cubicBezTo>
                  <a:pt x="3118833" y="389781"/>
                  <a:pt x="3113965" y="423675"/>
                  <a:pt x="3133436" y="451920"/>
                </a:cubicBezTo>
                <a:cubicBezTo>
                  <a:pt x="3157775" y="440622"/>
                  <a:pt x="3152907" y="406728"/>
                  <a:pt x="3162641" y="389781"/>
                </a:cubicBezTo>
                <a:cubicBezTo>
                  <a:pt x="3167510" y="389781"/>
                  <a:pt x="3177246" y="389781"/>
                  <a:pt x="3182113" y="389781"/>
                </a:cubicBezTo>
                <a:cubicBezTo>
                  <a:pt x="3182113" y="412377"/>
                  <a:pt x="3186980" y="434972"/>
                  <a:pt x="3186980" y="457569"/>
                </a:cubicBezTo>
                <a:cubicBezTo>
                  <a:pt x="3186980" y="491462"/>
                  <a:pt x="3206452" y="491462"/>
                  <a:pt x="3225922" y="491462"/>
                </a:cubicBezTo>
                <a:cubicBezTo>
                  <a:pt x="3250262" y="491462"/>
                  <a:pt x="3240525" y="468866"/>
                  <a:pt x="3240525" y="451920"/>
                </a:cubicBezTo>
                <a:cubicBezTo>
                  <a:pt x="3240525" y="434972"/>
                  <a:pt x="3240525" y="412377"/>
                  <a:pt x="3235657" y="389781"/>
                </a:cubicBezTo>
                <a:cubicBezTo>
                  <a:pt x="3225922" y="305046"/>
                  <a:pt x="3225922" y="305046"/>
                  <a:pt x="3303806" y="321993"/>
                </a:cubicBezTo>
                <a:cubicBezTo>
                  <a:pt x="3406028" y="344589"/>
                  <a:pt x="3503383" y="401079"/>
                  <a:pt x="3610472" y="418026"/>
                </a:cubicBezTo>
                <a:cubicBezTo>
                  <a:pt x="3625075" y="423675"/>
                  <a:pt x="3644547" y="429324"/>
                  <a:pt x="3659149" y="423675"/>
                </a:cubicBezTo>
                <a:cubicBezTo>
                  <a:pt x="3693223" y="423675"/>
                  <a:pt x="3707826" y="429324"/>
                  <a:pt x="3712693" y="474516"/>
                </a:cubicBezTo>
                <a:cubicBezTo>
                  <a:pt x="3712693" y="519707"/>
                  <a:pt x="3746768" y="531006"/>
                  <a:pt x="3780843" y="531006"/>
                </a:cubicBezTo>
                <a:cubicBezTo>
                  <a:pt x="3785709" y="440622"/>
                  <a:pt x="3766239" y="350237"/>
                  <a:pt x="3771106" y="254205"/>
                </a:cubicBezTo>
                <a:cubicBezTo>
                  <a:pt x="3795445" y="305046"/>
                  <a:pt x="3800313" y="355887"/>
                  <a:pt x="3824651" y="406728"/>
                </a:cubicBezTo>
                <a:cubicBezTo>
                  <a:pt x="3844123" y="446271"/>
                  <a:pt x="3858725" y="440622"/>
                  <a:pt x="3873329" y="401079"/>
                </a:cubicBezTo>
                <a:cubicBezTo>
                  <a:pt x="3883064" y="378483"/>
                  <a:pt x="3897668" y="350237"/>
                  <a:pt x="3902535" y="321993"/>
                </a:cubicBezTo>
                <a:cubicBezTo>
                  <a:pt x="3926874" y="203364"/>
                  <a:pt x="3936610" y="197714"/>
                  <a:pt x="4024227" y="265504"/>
                </a:cubicBezTo>
                <a:cubicBezTo>
                  <a:pt x="4053434" y="214661"/>
                  <a:pt x="4058303" y="209013"/>
                  <a:pt x="4063170" y="107331"/>
                </a:cubicBezTo>
                <a:cubicBezTo>
                  <a:pt x="4102112" y="107331"/>
                  <a:pt x="4121583" y="152523"/>
                  <a:pt x="4155657" y="158172"/>
                </a:cubicBezTo>
                <a:cubicBezTo>
                  <a:pt x="4131318" y="192066"/>
                  <a:pt x="4111847" y="231609"/>
                  <a:pt x="4126451" y="271152"/>
                </a:cubicBezTo>
                <a:cubicBezTo>
                  <a:pt x="4155657" y="321993"/>
                  <a:pt x="4199466" y="350237"/>
                  <a:pt x="4253013" y="333290"/>
                </a:cubicBezTo>
                <a:cubicBezTo>
                  <a:pt x="4233540" y="276801"/>
                  <a:pt x="4282218" y="231609"/>
                  <a:pt x="4282218" y="180768"/>
                </a:cubicBezTo>
                <a:cubicBezTo>
                  <a:pt x="4282218" y="163822"/>
                  <a:pt x="4301689" y="169470"/>
                  <a:pt x="4301689" y="186417"/>
                </a:cubicBezTo>
                <a:cubicBezTo>
                  <a:pt x="4306557" y="237258"/>
                  <a:pt x="4316292" y="282450"/>
                  <a:pt x="4296822" y="333290"/>
                </a:cubicBezTo>
                <a:cubicBezTo>
                  <a:pt x="4287085" y="367185"/>
                  <a:pt x="4316292" y="429324"/>
                  <a:pt x="4350366" y="429324"/>
                </a:cubicBezTo>
                <a:cubicBezTo>
                  <a:pt x="4403911" y="418026"/>
                  <a:pt x="4360101" y="384131"/>
                  <a:pt x="4360101" y="350237"/>
                </a:cubicBezTo>
                <a:cubicBezTo>
                  <a:pt x="4433118" y="350237"/>
                  <a:pt x="4501265" y="384131"/>
                  <a:pt x="4564545" y="418026"/>
                </a:cubicBezTo>
                <a:cubicBezTo>
                  <a:pt x="4579149" y="372834"/>
                  <a:pt x="4603487" y="327642"/>
                  <a:pt x="4652164" y="333290"/>
                </a:cubicBezTo>
                <a:cubicBezTo>
                  <a:pt x="4676503" y="333290"/>
                  <a:pt x="4700842" y="378483"/>
                  <a:pt x="4734916" y="367185"/>
                </a:cubicBezTo>
                <a:cubicBezTo>
                  <a:pt x="4739783" y="401079"/>
                  <a:pt x="4744652" y="434972"/>
                  <a:pt x="4749520" y="474516"/>
                </a:cubicBezTo>
                <a:cubicBezTo>
                  <a:pt x="4773857" y="463218"/>
                  <a:pt x="4764122" y="434972"/>
                  <a:pt x="4778725" y="412377"/>
                </a:cubicBezTo>
                <a:cubicBezTo>
                  <a:pt x="4778725" y="440622"/>
                  <a:pt x="4778725" y="463218"/>
                  <a:pt x="4778725" y="485813"/>
                </a:cubicBezTo>
                <a:cubicBezTo>
                  <a:pt x="4803065" y="457569"/>
                  <a:pt x="4827404" y="429324"/>
                  <a:pt x="4851741" y="406728"/>
                </a:cubicBezTo>
                <a:cubicBezTo>
                  <a:pt x="4871212" y="389781"/>
                  <a:pt x="4890684" y="378483"/>
                  <a:pt x="4910153" y="412377"/>
                </a:cubicBezTo>
                <a:cubicBezTo>
                  <a:pt x="4934492" y="446271"/>
                  <a:pt x="4963699" y="434972"/>
                  <a:pt x="4988038" y="412377"/>
                </a:cubicBezTo>
                <a:cubicBezTo>
                  <a:pt x="5007508" y="395430"/>
                  <a:pt x="5026979" y="378483"/>
                  <a:pt x="5046451" y="355887"/>
                </a:cubicBezTo>
                <a:cubicBezTo>
                  <a:pt x="5099996" y="305046"/>
                  <a:pt x="5099996" y="305046"/>
                  <a:pt x="5143805" y="361536"/>
                </a:cubicBezTo>
                <a:cubicBezTo>
                  <a:pt x="5158408" y="384131"/>
                  <a:pt x="5168144" y="412377"/>
                  <a:pt x="5192483" y="423675"/>
                </a:cubicBezTo>
                <a:cubicBezTo>
                  <a:pt x="5207085" y="412377"/>
                  <a:pt x="5197350" y="389781"/>
                  <a:pt x="5202218" y="372834"/>
                </a:cubicBezTo>
                <a:cubicBezTo>
                  <a:pt x="5207085" y="333290"/>
                  <a:pt x="5192483" y="276801"/>
                  <a:pt x="5255762" y="282450"/>
                </a:cubicBezTo>
                <a:cubicBezTo>
                  <a:pt x="5265498" y="282450"/>
                  <a:pt x="5280101" y="259854"/>
                  <a:pt x="5289837" y="242907"/>
                </a:cubicBezTo>
                <a:cubicBezTo>
                  <a:pt x="5314176" y="203364"/>
                  <a:pt x="5338513" y="163822"/>
                  <a:pt x="5362853" y="118629"/>
                </a:cubicBezTo>
                <a:cubicBezTo>
                  <a:pt x="5392059" y="152523"/>
                  <a:pt x="5392059" y="192066"/>
                  <a:pt x="5392059" y="231609"/>
                </a:cubicBezTo>
                <a:cubicBezTo>
                  <a:pt x="5392059" y="276801"/>
                  <a:pt x="5392059" y="316344"/>
                  <a:pt x="5396927" y="355887"/>
                </a:cubicBezTo>
                <a:cubicBezTo>
                  <a:pt x="5435869" y="288099"/>
                  <a:pt x="5411529" y="209013"/>
                  <a:pt x="5426134" y="141225"/>
                </a:cubicBezTo>
                <a:cubicBezTo>
                  <a:pt x="5445603" y="141225"/>
                  <a:pt x="5460208" y="158172"/>
                  <a:pt x="5455339" y="175119"/>
                </a:cubicBezTo>
                <a:cubicBezTo>
                  <a:pt x="5445603" y="265504"/>
                  <a:pt x="5460208" y="344589"/>
                  <a:pt x="5513752" y="412377"/>
                </a:cubicBezTo>
                <a:cubicBezTo>
                  <a:pt x="5518620" y="418026"/>
                  <a:pt x="5518620" y="423675"/>
                  <a:pt x="5518620" y="429324"/>
                </a:cubicBezTo>
                <a:cubicBezTo>
                  <a:pt x="5518620" y="497112"/>
                  <a:pt x="5562429" y="536655"/>
                  <a:pt x="5596503" y="593145"/>
                </a:cubicBezTo>
                <a:cubicBezTo>
                  <a:pt x="5606238" y="553602"/>
                  <a:pt x="5601371" y="519707"/>
                  <a:pt x="5601371" y="485813"/>
                </a:cubicBezTo>
                <a:cubicBezTo>
                  <a:pt x="5625710" y="497112"/>
                  <a:pt x="5625710" y="525357"/>
                  <a:pt x="5645180" y="542304"/>
                </a:cubicBezTo>
                <a:cubicBezTo>
                  <a:pt x="5669519" y="446271"/>
                  <a:pt x="5703593" y="361536"/>
                  <a:pt x="5757138" y="276801"/>
                </a:cubicBezTo>
                <a:cubicBezTo>
                  <a:pt x="5757138" y="321993"/>
                  <a:pt x="5757138" y="361536"/>
                  <a:pt x="5757138" y="406728"/>
                </a:cubicBezTo>
                <a:cubicBezTo>
                  <a:pt x="5796079" y="344589"/>
                  <a:pt x="5810683" y="384131"/>
                  <a:pt x="5830153" y="418026"/>
                </a:cubicBezTo>
                <a:cubicBezTo>
                  <a:pt x="5839889" y="434972"/>
                  <a:pt x="5839889" y="457569"/>
                  <a:pt x="5849625" y="474516"/>
                </a:cubicBezTo>
                <a:cubicBezTo>
                  <a:pt x="5852058" y="480165"/>
                  <a:pt x="5854492" y="488638"/>
                  <a:pt x="5858752" y="495699"/>
                </a:cubicBezTo>
                <a:lnTo>
                  <a:pt x="5865291" y="503073"/>
                </a:lnTo>
                <a:lnTo>
                  <a:pt x="5867886" y="494614"/>
                </a:lnTo>
                <a:lnTo>
                  <a:pt x="5870295" y="505793"/>
                </a:lnTo>
                <a:lnTo>
                  <a:pt x="5878831" y="508410"/>
                </a:lnTo>
                <a:cubicBezTo>
                  <a:pt x="5893434" y="502761"/>
                  <a:pt x="5903169" y="485813"/>
                  <a:pt x="5908038" y="468866"/>
                </a:cubicBezTo>
                <a:cubicBezTo>
                  <a:pt x="5917772" y="434972"/>
                  <a:pt x="5927508" y="395430"/>
                  <a:pt x="5922640" y="355887"/>
                </a:cubicBezTo>
                <a:cubicBezTo>
                  <a:pt x="5922640" y="321993"/>
                  <a:pt x="5951846" y="316344"/>
                  <a:pt x="5961582" y="327642"/>
                </a:cubicBezTo>
                <a:cubicBezTo>
                  <a:pt x="5995656" y="378483"/>
                  <a:pt x="6005392" y="321993"/>
                  <a:pt x="6010259" y="305046"/>
                </a:cubicBezTo>
                <a:cubicBezTo>
                  <a:pt x="6019995" y="282450"/>
                  <a:pt x="6034598" y="259854"/>
                  <a:pt x="6054069" y="242907"/>
                </a:cubicBezTo>
                <a:cubicBezTo>
                  <a:pt x="6063805" y="231609"/>
                  <a:pt x="6078408" y="225960"/>
                  <a:pt x="6093011" y="225960"/>
                </a:cubicBezTo>
                <a:cubicBezTo>
                  <a:pt x="6146556" y="237258"/>
                  <a:pt x="6156291" y="225960"/>
                  <a:pt x="6151423" y="163822"/>
                </a:cubicBezTo>
                <a:cubicBezTo>
                  <a:pt x="6146556" y="129928"/>
                  <a:pt x="6141688" y="96033"/>
                  <a:pt x="6136820" y="62139"/>
                </a:cubicBezTo>
                <a:cubicBezTo>
                  <a:pt x="6136820" y="45192"/>
                  <a:pt x="6127085" y="28245"/>
                  <a:pt x="6151423" y="11298"/>
                </a:cubicBezTo>
                <a:cubicBezTo>
                  <a:pt x="6156291" y="56490"/>
                  <a:pt x="6161159" y="96033"/>
                  <a:pt x="6166026" y="135576"/>
                </a:cubicBezTo>
                <a:cubicBezTo>
                  <a:pt x="6170895" y="180768"/>
                  <a:pt x="6175762" y="225960"/>
                  <a:pt x="6204968" y="259854"/>
                </a:cubicBezTo>
                <a:cubicBezTo>
                  <a:pt x="6239042" y="203364"/>
                  <a:pt x="6219572" y="129928"/>
                  <a:pt x="6258513" y="73437"/>
                </a:cubicBezTo>
                <a:cubicBezTo>
                  <a:pt x="6268249" y="112980"/>
                  <a:pt x="6277985" y="146874"/>
                  <a:pt x="6268249" y="186417"/>
                </a:cubicBezTo>
                <a:cubicBezTo>
                  <a:pt x="6258513" y="231609"/>
                  <a:pt x="6312058" y="231609"/>
                  <a:pt x="6331529" y="242907"/>
                </a:cubicBezTo>
                <a:cubicBezTo>
                  <a:pt x="6414281" y="276801"/>
                  <a:pt x="6424016" y="271152"/>
                  <a:pt x="6492164" y="152523"/>
                </a:cubicBezTo>
                <a:cubicBezTo>
                  <a:pt x="6511635" y="214661"/>
                  <a:pt x="6526238" y="259854"/>
                  <a:pt x="6487296" y="316344"/>
                </a:cubicBezTo>
                <a:cubicBezTo>
                  <a:pt x="6467825" y="344589"/>
                  <a:pt x="6453222" y="384131"/>
                  <a:pt x="6482429" y="423675"/>
                </a:cubicBezTo>
                <a:cubicBezTo>
                  <a:pt x="6501899" y="401079"/>
                  <a:pt x="6492164" y="378483"/>
                  <a:pt x="6492164" y="350237"/>
                </a:cubicBezTo>
                <a:cubicBezTo>
                  <a:pt x="6511635" y="361536"/>
                  <a:pt x="6540841" y="389781"/>
                  <a:pt x="6545709" y="333290"/>
                </a:cubicBezTo>
                <a:cubicBezTo>
                  <a:pt x="6545709" y="282450"/>
                  <a:pt x="6574915" y="265504"/>
                  <a:pt x="6618725" y="265504"/>
                </a:cubicBezTo>
                <a:cubicBezTo>
                  <a:pt x="6633328" y="276801"/>
                  <a:pt x="6613858" y="299396"/>
                  <a:pt x="6633328" y="316344"/>
                </a:cubicBezTo>
                <a:cubicBezTo>
                  <a:pt x="6643064" y="293748"/>
                  <a:pt x="6657667" y="276801"/>
                  <a:pt x="6667402" y="254205"/>
                </a:cubicBezTo>
                <a:cubicBezTo>
                  <a:pt x="6672270" y="259854"/>
                  <a:pt x="6677138" y="259854"/>
                  <a:pt x="6677138" y="259854"/>
                </a:cubicBezTo>
                <a:cubicBezTo>
                  <a:pt x="6686873" y="293748"/>
                  <a:pt x="6682005" y="350237"/>
                  <a:pt x="6716079" y="350237"/>
                </a:cubicBezTo>
                <a:cubicBezTo>
                  <a:pt x="6759889" y="350237"/>
                  <a:pt x="6750154" y="293748"/>
                  <a:pt x="6755021" y="259854"/>
                </a:cubicBezTo>
                <a:cubicBezTo>
                  <a:pt x="6769625" y="209013"/>
                  <a:pt x="6769625" y="152523"/>
                  <a:pt x="6789095" y="101682"/>
                </a:cubicBezTo>
                <a:cubicBezTo>
                  <a:pt x="6832905" y="124278"/>
                  <a:pt x="6779359" y="180768"/>
                  <a:pt x="6818302" y="203364"/>
                </a:cubicBezTo>
                <a:cubicBezTo>
                  <a:pt x="6828037" y="203364"/>
                  <a:pt x="6828037" y="192066"/>
                  <a:pt x="6828037" y="186417"/>
                </a:cubicBezTo>
                <a:cubicBezTo>
                  <a:pt x="6828037" y="101682"/>
                  <a:pt x="6852376" y="39543"/>
                  <a:pt x="6935127" y="28245"/>
                </a:cubicBezTo>
                <a:cubicBezTo>
                  <a:pt x="6944862" y="28245"/>
                  <a:pt x="6954598" y="16947"/>
                  <a:pt x="6964334" y="11298"/>
                </a:cubicBezTo>
                <a:cubicBezTo>
                  <a:pt x="6964334" y="16947"/>
                  <a:pt x="6964334" y="16947"/>
                  <a:pt x="6969201" y="16947"/>
                </a:cubicBezTo>
                <a:cubicBezTo>
                  <a:pt x="6939995" y="67788"/>
                  <a:pt x="6944862" y="118629"/>
                  <a:pt x="6969201" y="169470"/>
                </a:cubicBezTo>
                <a:cubicBezTo>
                  <a:pt x="6978937" y="186417"/>
                  <a:pt x="6983804" y="203364"/>
                  <a:pt x="6959465" y="203364"/>
                </a:cubicBezTo>
                <a:cubicBezTo>
                  <a:pt x="6944862" y="203364"/>
                  <a:pt x="6935127" y="209013"/>
                  <a:pt x="6939995" y="231609"/>
                </a:cubicBezTo>
                <a:cubicBezTo>
                  <a:pt x="6944862" y="248555"/>
                  <a:pt x="6954598" y="259854"/>
                  <a:pt x="6969201" y="265504"/>
                </a:cubicBezTo>
                <a:cubicBezTo>
                  <a:pt x="6983804" y="271152"/>
                  <a:pt x="6993539" y="259854"/>
                  <a:pt x="7003275" y="248555"/>
                </a:cubicBezTo>
                <a:cubicBezTo>
                  <a:pt x="7032482" y="209013"/>
                  <a:pt x="7047085" y="152523"/>
                  <a:pt x="7076291" y="107331"/>
                </a:cubicBezTo>
                <a:cubicBezTo>
                  <a:pt x="7076291" y="141225"/>
                  <a:pt x="7076291" y="175119"/>
                  <a:pt x="7076291" y="209013"/>
                </a:cubicBezTo>
                <a:cubicBezTo>
                  <a:pt x="7076291" y="242907"/>
                  <a:pt x="7071424" y="276801"/>
                  <a:pt x="7090894" y="310695"/>
                </a:cubicBezTo>
                <a:cubicBezTo>
                  <a:pt x="7188249" y="225960"/>
                  <a:pt x="7110365" y="107331"/>
                  <a:pt x="71347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040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889747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5681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440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900480" y="2372883"/>
            <a:ext cx="4704523" cy="21122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7728181" cy="2284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282208"/>
            <a:ext cx="6720000" cy="2284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64417"/>
            <a:ext cx="5760000" cy="2293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543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100" y="100"/>
            <a:ext cx="12192000" cy="68580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9928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3839750" y="1165384"/>
            <a:ext cx="4512501" cy="4512501"/>
          </a:xfrm>
          <a:prstGeom prst="ellipse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39750" y="2660915"/>
            <a:ext cx="4512501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39552" y="3429000"/>
            <a:ext cx="4512501" cy="6776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 rot="2551977">
            <a:off x="11497071" y="-234305"/>
            <a:ext cx="288032" cy="1104064"/>
          </a:xfrm>
          <a:custGeom>
            <a:avLst/>
            <a:gdLst/>
            <a:ahLst/>
            <a:cxnLst/>
            <a:rect l="l" t="t" r="r" b="b"/>
            <a:pathLst>
              <a:path w="216024" h="828048">
                <a:moveTo>
                  <a:pt x="0" y="198178"/>
                </a:moveTo>
                <a:lnTo>
                  <a:pt x="216024" y="0"/>
                </a:lnTo>
                <a:lnTo>
                  <a:pt x="216024" y="828048"/>
                </a:lnTo>
                <a:lnTo>
                  <a:pt x="0" y="828047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/>
          </a:p>
        </p:txBody>
      </p:sp>
      <p:sp>
        <p:nvSpPr>
          <p:cNvPr id="8" name="Rectangle 7"/>
          <p:cNvSpPr/>
          <p:nvPr userDrawn="1"/>
        </p:nvSpPr>
        <p:spPr>
          <a:xfrm rot="2551977">
            <a:off x="11603879" y="-85921"/>
            <a:ext cx="288032" cy="1627860"/>
          </a:xfrm>
          <a:custGeom>
            <a:avLst/>
            <a:gdLst/>
            <a:ahLst/>
            <a:cxnLst/>
            <a:rect l="l" t="t" r="r" b="b"/>
            <a:pathLst>
              <a:path w="216024" h="1220895">
                <a:moveTo>
                  <a:pt x="0" y="0"/>
                </a:moveTo>
                <a:lnTo>
                  <a:pt x="216024" y="235477"/>
                </a:lnTo>
                <a:lnTo>
                  <a:pt x="216024" y="1220895"/>
                </a:lnTo>
                <a:lnTo>
                  <a:pt x="0" y="1220895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/>
          </a:p>
        </p:txBody>
      </p:sp>
      <p:sp>
        <p:nvSpPr>
          <p:cNvPr id="9" name="Rectangle 8"/>
          <p:cNvSpPr/>
          <p:nvPr userDrawn="1"/>
        </p:nvSpPr>
        <p:spPr>
          <a:xfrm rot="2359288">
            <a:off x="268763" y="5248252"/>
            <a:ext cx="288032" cy="1654453"/>
          </a:xfrm>
          <a:custGeom>
            <a:avLst/>
            <a:gdLst/>
            <a:ahLst/>
            <a:cxnLst/>
            <a:rect l="l" t="t" r="r" b="b"/>
            <a:pathLst>
              <a:path w="216024" h="1240840">
                <a:moveTo>
                  <a:pt x="0" y="0"/>
                </a:moveTo>
                <a:lnTo>
                  <a:pt x="216024" y="0"/>
                </a:lnTo>
                <a:lnTo>
                  <a:pt x="216024" y="1240840"/>
                </a:lnTo>
                <a:lnTo>
                  <a:pt x="0" y="977112"/>
                </a:ln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/>
          </a:p>
        </p:txBody>
      </p:sp>
      <p:sp>
        <p:nvSpPr>
          <p:cNvPr id="12" name="Rectangle 11"/>
          <p:cNvSpPr/>
          <p:nvPr userDrawn="1"/>
        </p:nvSpPr>
        <p:spPr>
          <a:xfrm rot="2359288">
            <a:off x="363160" y="5879702"/>
            <a:ext cx="288032" cy="1206087"/>
          </a:xfrm>
          <a:custGeom>
            <a:avLst/>
            <a:gdLst/>
            <a:ahLst/>
            <a:cxnLst/>
            <a:rect l="l" t="t" r="r" b="b"/>
            <a:pathLst>
              <a:path w="216024" h="904565">
                <a:moveTo>
                  <a:pt x="0" y="0"/>
                </a:moveTo>
                <a:lnTo>
                  <a:pt x="216024" y="0"/>
                </a:lnTo>
                <a:lnTo>
                  <a:pt x="216024" y="727616"/>
                </a:lnTo>
                <a:lnTo>
                  <a:pt x="0" y="904565"/>
                </a:lnTo>
                <a:close/>
              </a:path>
            </a:pathLst>
          </a:cu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921058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418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686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836229" y="2276872"/>
            <a:ext cx="5355771" cy="2736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10575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395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36000" y="0"/>
            <a:ext cx="525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-1" y="2043000"/>
            <a:ext cx="5255999" cy="27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422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7633" y="-8800"/>
            <a:ext cx="9434733" cy="688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0" y="4484567"/>
            <a:ext cx="5134000" cy="154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3499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7633" y="-8800"/>
            <a:ext cx="9434733" cy="688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09600" y="3954033"/>
            <a:ext cx="4499600" cy="1342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09600" y="5409236"/>
            <a:ext cx="4499600" cy="90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sz="1467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sz="1467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sz="1467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sz="1467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sz="1467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sz="1467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sz="1467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sz="1467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sz="14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33103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889747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435733" y="1109967"/>
            <a:ext cx="5320800" cy="5121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200"/>
            </a:lvl1pPr>
            <a:lvl2pPr lvl="1" algn="ctr" rtl="0">
              <a:spcBef>
                <a:spcPts val="0"/>
              </a:spcBef>
              <a:buSzPct val="100000"/>
              <a:defRPr sz="3200"/>
            </a:lvl2pPr>
            <a:lvl3pPr lvl="2" algn="ctr" rtl="0">
              <a:spcBef>
                <a:spcPts val="0"/>
              </a:spcBef>
              <a:buSzPct val="100000"/>
              <a:defRPr sz="3200"/>
            </a:lvl3pPr>
            <a:lvl4pPr lvl="3" algn="ctr" rtl="0">
              <a:spcBef>
                <a:spcPts val="0"/>
              </a:spcBef>
              <a:buSzPct val="100000"/>
              <a:defRPr sz="3200"/>
            </a:lvl4pPr>
            <a:lvl5pPr lvl="4" algn="ctr" rtl="0">
              <a:spcBef>
                <a:spcPts val="0"/>
              </a:spcBef>
              <a:buSzPct val="100000"/>
              <a:defRPr sz="3200"/>
            </a:lvl5pPr>
            <a:lvl6pPr lvl="5" algn="ctr" rtl="0">
              <a:spcBef>
                <a:spcPts val="0"/>
              </a:spcBef>
              <a:buSzPct val="100000"/>
              <a:defRPr sz="3200"/>
            </a:lvl6pPr>
            <a:lvl7pPr lvl="6" algn="ctr" rtl="0">
              <a:spcBef>
                <a:spcPts val="0"/>
              </a:spcBef>
              <a:buSzPct val="100000"/>
              <a:defRPr sz="3200"/>
            </a:lvl7pPr>
            <a:lvl8pPr lvl="7" algn="ctr" rtl="0">
              <a:spcBef>
                <a:spcPts val="0"/>
              </a:spcBef>
              <a:buSzPct val="100000"/>
              <a:defRPr sz="3200"/>
            </a:lvl8pPr>
            <a:lvl9pPr lvl="8" algn="ctr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4791200" y="-8800"/>
            <a:ext cx="2609600" cy="1348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57302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 smtClean="0"/>
              <a:pPr algn="ctr"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94516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600" y="1313167"/>
            <a:ext cx="3178400" cy="83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09600" y="2286831"/>
            <a:ext cx="6349600" cy="364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179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1313167"/>
            <a:ext cx="3178400" cy="83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09600" y="2281600"/>
            <a:ext cx="3035200" cy="366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827397" y="2281600"/>
            <a:ext cx="3035200" cy="366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83304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09600" y="1313167"/>
            <a:ext cx="3178400" cy="83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09600" y="2281600"/>
            <a:ext cx="2009600" cy="366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33"/>
            </a:lvl1pPr>
            <a:lvl2pPr lvl="1" rtl="0">
              <a:spcBef>
                <a:spcPts val="0"/>
              </a:spcBef>
              <a:buSzPct val="100000"/>
              <a:defRPr sz="1333"/>
            </a:lvl2pPr>
            <a:lvl3pPr lvl="2" rtl="0">
              <a:spcBef>
                <a:spcPts val="0"/>
              </a:spcBef>
              <a:buSzPct val="100000"/>
              <a:defRPr sz="1333"/>
            </a:lvl3pPr>
            <a:lvl4pPr lvl="3" rtl="0">
              <a:spcBef>
                <a:spcPts val="0"/>
              </a:spcBef>
              <a:buSzPct val="100000"/>
              <a:defRPr sz="1333"/>
            </a:lvl4pPr>
            <a:lvl5pPr lvl="4" rtl="0">
              <a:spcBef>
                <a:spcPts val="0"/>
              </a:spcBef>
              <a:buSzPct val="100000"/>
              <a:defRPr sz="1333"/>
            </a:lvl5pPr>
            <a:lvl6pPr lvl="5" rtl="0">
              <a:spcBef>
                <a:spcPts val="0"/>
              </a:spcBef>
              <a:buSzPct val="100000"/>
              <a:defRPr sz="1333"/>
            </a:lvl6pPr>
            <a:lvl7pPr lvl="6" rtl="0">
              <a:spcBef>
                <a:spcPts val="0"/>
              </a:spcBef>
              <a:buSzPct val="100000"/>
              <a:defRPr sz="1333"/>
            </a:lvl7pPr>
            <a:lvl8pPr lvl="7" rtl="0">
              <a:spcBef>
                <a:spcPts val="0"/>
              </a:spcBef>
              <a:buSzPct val="100000"/>
              <a:defRPr sz="1333"/>
            </a:lvl8pPr>
            <a:lvl9pPr lvl="8" rtl="0">
              <a:spcBef>
                <a:spcPts val="0"/>
              </a:spcBef>
              <a:buSzPct val="100000"/>
              <a:defRPr sz="1333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722332" y="2281600"/>
            <a:ext cx="2009600" cy="366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33"/>
            </a:lvl1pPr>
            <a:lvl2pPr lvl="1" rtl="0">
              <a:spcBef>
                <a:spcPts val="0"/>
              </a:spcBef>
              <a:buSzPct val="100000"/>
              <a:defRPr sz="1333"/>
            </a:lvl2pPr>
            <a:lvl3pPr lvl="2" rtl="0">
              <a:spcBef>
                <a:spcPts val="0"/>
              </a:spcBef>
              <a:buSzPct val="100000"/>
              <a:defRPr sz="1333"/>
            </a:lvl3pPr>
            <a:lvl4pPr lvl="3" rtl="0">
              <a:spcBef>
                <a:spcPts val="0"/>
              </a:spcBef>
              <a:buSzPct val="100000"/>
              <a:defRPr sz="1333"/>
            </a:lvl4pPr>
            <a:lvl5pPr lvl="4" rtl="0">
              <a:spcBef>
                <a:spcPts val="0"/>
              </a:spcBef>
              <a:buSzPct val="100000"/>
              <a:defRPr sz="1333"/>
            </a:lvl5pPr>
            <a:lvl6pPr lvl="5" rtl="0">
              <a:spcBef>
                <a:spcPts val="0"/>
              </a:spcBef>
              <a:buSzPct val="100000"/>
              <a:defRPr sz="1333"/>
            </a:lvl6pPr>
            <a:lvl7pPr lvl="6" rtl="0">
              <a:spcBef>
                <a:spcPts val="0"/>
              </a:spcBef>
              <a:buSzPct val="100000"/>
              <a:defRPr sz="1333"/>
            </a:lvl7pPr>
            <a:lvl8pPr lvl="7" rtl="0">
              <a:spcBef>
                <a:spcPts val="0"/>
              </a:spcBef>
              <a:buSzPct val="100000"/>
              <a:defRPr sz="1333"/>
            </a:lvl8pPr>
            <a:lvl9pPr lvl="8" rtl="0">
              <a:spcBef>
                <a:spcPts val="0"/>
              </a:spcBef>
              <a:buSzPct val="100000"/>
              <a:defRPr sz="1333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4835063" y="2281600"/>
            <a:ext cx="2009600" cy="366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33"/>
            </a:lvl1pPr>
            <a:lvl2pPr lvl="1" rtl="0">
              <a:spcBef>
                <a:spcPts val="0"/>
              </a:spcBef>
              <a:buSzPct val="100000"/>
              <a:defRPr sz="1333"/>
            </a:lvl2pPr>
            <a:lvl3pPr lvl="2" rtl="0">
              <a:spcBef>
                <a:spcPts val="0"/>
              </a:spcBef>
              <a:buSzPct val="100000"/>
              <a:defRPr sz="1333"/>
            </a:lvl3pPr>
            <a:lvl4pPr lvl="3" rtl="0">
              <a:spcBef>
                <a:spcPts val="0"/>
              </a:spcBef>
              <a:buSzPct val="100000"/>
              <a:defRPr sz="1333"/>
            </a:lvl4pPr>
            <a:lvl5pPr lvl="4" rtl="0">
              <a:spcBef>
                <a:spcPts val="0"/>
              </a:spcBef>
              <a:buSzPct val="100000"/>
              <a:defRPr sz="1333"/>
            </a:lvl5pPr>
            <a:lvl6pPr lvl="5" rtl="0">
              <a:spcBef>
                <a:spcPts val="0"/>
              </a:spcBef>
              <a:buSzPct val="100000"/>
              <a:defRPr sz="1333"/>
            </a:lvl6pPr>
            <a:lvl7pPr lvl="6" rtl="0">
              <a:spcBef>
                <a:spcPts val="0"/>
              </a:spcBef>
              <a:buSzPct val="100000"/>
              <a:defRPr sz="1333"/>
            </a:lvl7pPr>
            <a:lvl8pPr lvl="7" rtl="0">
              <a:spcBef>
                <a:spcPts val="0"/>
              </a:spcBef>
              <a:buSzPct val="100000"/>
              <a:defRPr sz="1333"/>
            </a:lvl8pPr>
            <a:lvl9pPr lvl="8" rtl="0">
              <a:spcBef>
                <a:spcPts val="0"/>
              </a:spcBef>
              <a:buSzPct val="100000"/>
              <a:defRPr sz="1333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69873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1313167"/>
            <a:ext cx="3178400" cy="83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95537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09600" y="5671867"/>
            <a:ext cx="8150000" cy="692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480"/>
              </a:spcBef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234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0" y="0"/>
            <a:ext cx="12192000" cy="1124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38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7633" y="-8800"/>
            <a:ext cx="9434733" cy="688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65741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889747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8800"/>
            <a:ext cx="11302267" cy="68712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06485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100" y="100"/>
            <a:ext cx="12192000" cy="68580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35506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3106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5265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735105" y="1993507"/>
            <a:ext cx="2454575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7301842" y="4514695"/>
            <a:ext cx="4707717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655242" y="1993507"/>
            <a:ext cx="4909149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7195824" y="-15091"/>
            <a:ext cx="4909149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732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596971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99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886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167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8430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10" r:id="rId3"/>
    <p:sldLayoutId id="2147483749" r:id="rId4"/>
    <p:sldLayoutId id="2147483750" r:id="rId5"/>
    <p:sldLayoutId id="2147483751" r:id="rId6"/>
    <p:sldLayoutId id="2147483752" r:id="rId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693" r:id="rId7"/>
    <p:sldLayoutId id="2147483700" r:id="rId8"/>
    <p:sldLayoutId id="2147483692" r:id="rId9"/>
    <p:sldLayoutId id="2147483709" r:id="rId10"/>
    <p:sldLayoutId id="2147483696" r:id="rId11"/>
    <p:sldLayoutId id="2147483697" r:id="rId12"/>
    <p:sldLayoutId id="2147483698" r:id="rId13"/>
    <p:sldLayoutId id="2147483699" r:id="rId14"/>
    <p:sldLayoutId id="2147483702" r:id="rId15"/>
    <p:sldLayoutId id="2147483704" r:id="rId16"/>
    <p:sldLayoutId id="2147483705" r:id="rId17"/>
    <p:sldLayoutId id="2147483708" r:id="rId18"/>
    <p:sldLayoutId id="2147483706" r:id="rId19"/>
    <p:sldLayoutId id="2147483707" r:id="rId20"/>
    <p:sldLayoutId id="2147483656" r:id="rId21"/>
    <p:sldLayoutId id="2147483687" r:id="rId22"/>
    <p:sldLayoutId id="2147483711" r:id="rId23"/>
    <p:sldLayoutId id="2147483713" r:id="rId24"/>
    <p:sldLayoutId id="2147483715" r:id="rId25"/>
    <p:sldLayoutId id="2147483717" r:id="rId26"/>
    <p:sldLayoutId id="2147483719" r:id="rId27"/>
    <p:sldLayoutId id="2147483720" r:id="rId28"/>
    <p:sldLayoutId id="2147483721" r:id="rId29"/>
    <p:sldLayoutId id="2147483722" r:id="rId30"/>
    <p:sldLayoutId id="2147483724" r:id="rId31"/>
    <p:sldLayoutId id="2147483747" r:id="rId32"/>
    <p:sldLayoutId id="2147483748" r:id="rId3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1313167"/>
            <a:ext cx="3178400" cy="83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2286831"/>
            <a:ext cx="6349600" cy="364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09600" y="6231533"/>
            <a:ext cx="731600" cy="32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333" b="1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pPr/>
              <a:t>‹nº›</a:t>
            </a:fld>
            <a:endParaRPr lang="en" sz="1333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2493133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3" r:id="rId13"/>
    <p:sldLayoutId id="2147483744" r:id="rId14"/>
    <p:sldLayoutId id="2147483745" r:id="rId15"/>
    <p:sldLayoutId id="2147483746" r:id="rId1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23.pn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microsoft.com/office/2007/relationships/hdphoto" Target="../media/hdphoto3.wdp"/><Relationship Id="rId5" Type="http://schemas.openxmlformats.org/officeDocument/2006/relationships/image" Target="../media/image136.png"/><Relationship Id="rId4" Type="http://schemas.openxmlformats.org/officeDocument/2006/relationships/image" Target="../media/image13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0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microsoft.com/office/2007/relationships/hdphoto" Target="../media/hdphoto4.wdp"/><Relationship Id="rId7" Type="http://schemas.openxmlformats.org/officeDocument/2006/relationships/image" Target="../media/image145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53.png"/><Relationship Id="rId5" Type="http://schemas.openxmlformats.org/officeDocument/2006/relationships/image" Target="../media/image152.jpeg"/><Relationship Id="rId4" Type="http://schemas.openxmlformats.org/officeDocument/2006/relationships/image" Target="../media/image15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5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0.xml"/><Relationship Id="rId6" Type="http://schemas.microsoft.com/office/2007/relationships/hdphoto" Target="../media/hdphoto7.wdp"/><Relationship Id="rId11" Type="http://schemas.openxmlformats.org/officeDocument/2006/relationships/image" Target="../media/image170.png"/><Relationship Id="rId5" Type="http://schemas.openxmlformats.org/officeDocument/2006/relationships/image" Target="../media/image166.png"/><Relationship Id="rId10" Type="http://schemas.openxmlformats.org/officeDocument/2006/relationships/image" Target="../media/image169.png"/><Relationship Id="rId4" Type="http://schemas.microsoft.com/office/2007/relationships/hdphoto" Target="../media/hdphoto6.wdp"/><Relationship Id="rId9" Type="http://schemas.openxmlformats.org/officeDocument/2006/relationships/image" Target="../media/image168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5" Type="http://schemas.microsoft.com/office/2007/relationships/hdphoto" Target="../media/hdphoto10.wdp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psavvy.com/chicagos-buckingham-fountain-1492250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16E42301-20AF-4BAD-9AC6-08A3A919DEFE}"/>
              </a:ext>
            </a:extLst>
          </p:cNvPr>
          <p:cNvSpPr/>
          <p:nvPr/>
        </p:nvSpPr>
        <p:spPr>
          <a:xfrm>
            <a:off x="6805534" y="941698"/>
            <a:ext cx="4796853" cy="2657565"/>
          </a:xfrm>
          <a:prstGeom prst="cloudCallout">
            <a:avLst>
              <a:gd name="adj1" fmla="val -53205"/>
              <a:gd name="adj2" fmla="val 65865"/>
            </a:avLst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F736FC4-60BD-47B0-B020-5E97926EBFD3}"/>
              </a:ext>
            </a:extLst>
          </p:cNvPr>
          <p:cNvSpPr/>
          <p:nvPr/>
        </p:nvSpPr>
        <p:spPr>
          <a:xfrm>
            <a:off x="7370138" y="1494153"/>
            <a:ext cx="4232249" cy="1323439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cap="none" spc="0" dirty="0">
                <a:ln w="13462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Chicago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-27993"/>
            <a:ext cx="12192000" cy="1000450"/>
          </a:xfrm>
          <a:solidFill>
            <a:schemeClr val="bg1">
              <a:lumMod val="85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Chicago River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457"/>
            <a:ext cx="6047083" cy="588554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82" y="972457"/>
            <a:ext cx="6144917" cy="5885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26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2998220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/>
          <p:cNvSpPr>
            <a:spLocks noGrp="1"/>
          </p:cNvSpPr>
          <p:nvPr>
            <p:ph type="pic" idx="14"/>
          </p:nvPr>
        </p:nvSpPr>
        <p:spPr/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664"/>
            <a:ext cx="10158413" cy="611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0" y="1565"/>
            <a:ext cx="1219200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Adler Planetarium: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Planets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dirty="0"/>
              <a:t>First when built in 1930, you'll learn about the Universe through displays, events, and shows.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95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2" y="0"/>
            <a:ext cx="95964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1"/>
            <a:ext cx="2713220" cy="6857999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 Life Aquarium</a:t>
            </a:r>
          </a:p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almost two million visitors a year, the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Shedd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Aquarium easily qualifies as one of Chicago's most popular attractions. And rightly so—it's one of the premier aquariums in the country. A word to the wise: Get there early, or you may be greeted with a long line snaking out the door and all the way down the aquarium's steps.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Shedd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Aquarium is part of Chicago's Museum Campus</a:t>
            </a:r>
            <a:endParaRPr lang="pt-B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27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FEC2888C-EFBD-4AF6-9CF4-27A8D244B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0"/>
          <a:stretch/>
        </p:blipFill>
        <p:spPr bwMode="auto">
          <a:xfrm>
            <a:off x="6447293" y="3428999"/>
            <a:ext cx="5744706" cy="34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A012F40-6ED0-4A4F-9630-07D2E3A64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94" y="-10546"/>
            <a:ext cx="5744705" cy="343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95E1C579-D185-4AF3-B528-F6D3D359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-4" y="3361068"/>
            <a:ext cx="6447297" cy="3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-10546"/>
            <a:ext cx="6447297" cy="3371613"/>
          </a:xfr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Shedd Aquarium</a:t>
            </a: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120FCE0-9F14-436E-A537-65C8342A2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256" y="1621400"/>
            <a:ext cx="314793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dolphins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penguins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sea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lions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;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02028E0-BC2D-410F-AECA-EE34B5BFF594}"/>
              </a:ext>
            </a:extLst>
          </p:cNvPr>
          <p:cNvSpPr/>
          <p:nvPr/>
        </p:nvSpPr>
        <p:spPr>
          <a:xfrm>
            <a:off x="2206334" y="1036625"/>
            <a:ext cx="2375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</a:rPr>
              <a:t>“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</a:rPr>
              <a:t>One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</a:rPr>
              <a:t> World”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0D5E028-B12F-415A-AF5F-765EF00F725B}"/>
              </a:ext>
            </a:extLst>
          </p:cNvPr>
          <p:cNvSpPr/>
          <p:nvPr/>
        </p:nvSpPr>
        <p:spPr>
          <a:xfrm>
            <a:off x="1599277" y="2668570"/>
            <a:ext cx="35898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4D cinema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showing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sea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life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14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89857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4" y="1233715"/>
            <a:ext cx="7293426" cy="562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898571" y="1"/>
            <a:ext cx="7293429" cy="1233714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Willis Tower -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Completed in 1974,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the tallest building in the world for nearly 25 years. 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109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85F9D40-BCE9-49F7-9D3E-467BEBFEBDBD}"/>
              </a:ext>
            </a:extLst>
          </p:cNvPr>
          <p:cNvSpPr txBox="1"/>
          <p:nvPr/>
        </p:nvSpPr>
        <p:spPr>
          <a:xfrm>
            <a:off x="192069" y="940555"/>
            <a:ext cx="3214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Willis Tower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76B99FE-8BCC-499F-8B1C-062702AD16B1}"/>
              </a:ext>
            </a:extLst>
          </p:cNvPr>
          <p:cNvSpPr/>
          <p:nvPr/>
        </p:nvSpPr>
        <p:spPr>
          <a:xfrm>
            <a:off x="2063193" y="2084626"/>
            <a:ext cx="19159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Skydeck</a:t>
            </a:r>
            <a:endParaRPr lang="pt-B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Cambria" panose="02040503050406030204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9EB36F-6219-4BF3-8D08-D7A5BE43969B}"/>
              </a:ext>
            </a:extLst>
          </p:cNvPr>
          <p:cNvSpPr/>
          <p:nvPr/>
        </p:nvSpPr>
        <p:spPr>
          <a:xfrm>
            <a:off x="266454" y="3900633"/>
            <a:ext cx="628087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From the top of Willis Tower is possible see four american states, they are Indiana, Illinois, Michigan e Wisconsin</a:t>
            </a:r>
          </a:p>
        </p:txBody>
      </p:sp>
      <p:sp>
        <p:nvSpPr>
          <p:cNvPr id="5" name="Meio-quadro 4">
            <a:extLst>
              <a:ext uri="{FF2B5EF4-FFF2-40B4-BE49-F238E27FC236}">
                <a16:creationId xmlns:a16="http://schemas.microsoft.com/office/drawing/2014/main" id="{ABB3F5EF-8701-4590-8F86-BCE7301C90E0}"/>
              </a:ext>
            </a:extLst>
          </p:cNvPr>
          <p:cNvSpPr/>
          <p:nvPr/>
        </p:nvSpPr>
        <p:spPr>
          <a:xfrm flipV="1">
            <a:off x="1792223" y="1771552"/>
            <a:ext cx="3214825" cy="1185816"/>
          </a:xfrm>
          <a:prstGeom prst="halfFrame">
            <a:avLst>
              <a:gd name="adj1" fmla="val 11145"/>
              <a:gd name="adj2" fmla="val 782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ound Same Side Corner Rectangle 8">
            <a:extLst>
              <a:ext uri="{FF2B5EF4-FFF2-40B4-BE49-F238E27FC236}">
                <a16:creationId xmlns:a16="http://schemas.microsoft.com/office/drawing/2014/main" id="{DB8642AA-7E57-4CCC-94FA-48480B3AB261}"/>
              </a:ext>
            </a:extLst>
          </p:cNvPr>
          <p:cNvSpPr/>
          <p:nvPr/>
        </p:nvSpPr>
        <p:spPr>
          <a:xfrm>
            <a:off x="4404000" y="213949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magnificent mile chicago shopping">
            <a:extLst>
              <a:ext uri="{FF2B5EF4-FFF2-40B4-BE49-F238E27FC236}">
                <a16:creationId xmlns:a16="http://schemas.microsoft.com/office/drawing/2014/main" id="{D7774385-648D-4253-ACC7-24E8E9077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2000" pressure="0"/>
                    </a14:imgEffect>
                    <a14:imgEffect>
                      <a14:sharpenSoften amount="17000"/>
                    </a14:imgEffect>
                    <a14:imgEffect>
                      <a14:colorTemperature colorTemp="4892"/>
                    </a14:imgEffect>
                    <a14:imgEffect>
                      <a14:saturation sat="79000"/>
                    </a14:imgEffect>
                    <a14:imgEffect>
                      <a14:brightnessContrast bright="-3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492"/>
          <a:stretch/>
        </p:blipFill>
        <p:spPr bwMode="auto">
          <a:xfrm>
            <a:off x="0" y="0"/>
            <a:ext cx="12191999" cy="686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58">
            <a:extLst>
              <a:ext uri="{FF2B5EF4-FFF2-40B4-BE49-F238E27FC236}">
                <a16:creationId xmlns:a16="http://schemas.microsoft.com/office/drawing/2014/main" id="{34FF4F19-F984-43A1-9460-D3AEDB0E7E73}"/>
              </a:ext>
            </a:extLst>
          </p:cNvPr>
          <p:cNvGrpSpPr/>
          <p:nvPr/>
        </p:nvGrpSpPr>
        <p:grpSpPr>
          <a:xfrm rot="2964982">
            <a:off x="4575106" y="1361707"/>
            <a:ext cx="702488" cy="474719"/>
            <a:chOff x="6689507" y="2040656"/>
            <a:chExt cx="720081" cy="442512"/>
          </a:xfrm>
        </p:grpSpPr>
        <p:sp>
          <p:nvSpPr>
            <p:cNvPr id="105" name="Rounded Rectangle 56">
              <a:extLst>
                <a:ext uri="{FF2B5EF4-FFF2-40B4-BE49-F238E27FC236}">
                  <a16:creationId xmlns:a16="http://schemas.microsoft.com/office/drawing/2014/main" id="{336B36A5-74BF-47A4-B9AB-76C58D77D49C}"/>
                </a:ext>
              </a:extLst>
            </p:cNvPr>
            <p:cNvSpPr/>
            <p:nvPr/>
          </p:nvSpPr>
          <p:spPr>
            <a:xfrm>
              <a:off x="6689508" y="2040656"/>
              <a:ext cx="720080" cy="442512"/>
            </a:xfrm>
            <a:prstGeom prst="roundRect">
              <a:avLst/>
            </a:prstGeom>
            <a:solidFill>
              <a:srgbClr val="00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Rectangle 57">
              <a:extLst>
                <a:ext uri="{FF2B5EF4-FFF2-40B4-BE49-F238E27FC236}">
                  <a16:creationId xmlns:a16="http://schemas.microsoft.com/office/drawing/2014/main" id="{76548FA0-7591-4B46-BD4D-39CC681872CC}"/>
                </a:ext>
              </a:extLst>
            </p:cNvPr>
            <p:cNvSpPr/>
            <p:nvPr/>
          </p:nvSpPr>
          <p:spPr>
            <a:xfrm>
              <a:off x="6689507" y="2285765"/>
              <a:ext cx="720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Freeform 51">
            <a:extLst>
              <a:ext uri="{FF2B5EF4-FFF2-40B4-BE49-F238E27FC236}">
                <a16:creationId xmlns:a16="http://schemas.microsoft.com/office/drawing/2014/main" id="{D6C25219-8788-47FD-860C-0E48092365CE}"/>
              </a:ext>
            </a:extLst>
          </p:cNvPr>
          <p:cNvSpPr/>
          <p:nvPr/>
        </p:nvSpPr>
        <p:spPr>
          <a:xfrm>
            <a:off x="470442" y="526938"/>
            <a:ext cx="4555215" cy="2809349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73665 w 3964529"/>
              <a:gd name="connsiteY0" fmla="*/ 694524 h 2472430"/>
              <a:gd name="connsiteX1" fmla="*/ 3423373 w 3964529"/>
              <a:gd name="connsiteY1" fmla="*/ 814858 h 2472430"/>
              <a:gd name="connsiteX2" fmla="*/ 3231709 w 3964529"/>
              <a:gd name="connsiteY2" fmla="*/ 859168 h 2472430"/>
              <a:gd name="connsiteX3" fmla="*/ 3471884 w 3964529"/>
              <a:gd name="connsiteY3" fmla="*/ 850917 h 2472430"/>
              <a:gd name="connsiteX4" fmla="*/ 3756802 w 3964529"/>
              <a:gd name="connsiteY4" fmla="*/ 720090 h 2472430"/>
              <a:gd name="connsiteX5" fmla="*/ 3964529 w 3964529"/>
              <a:gd name="connsiteY5" fmla="*/ 751520 h 2472430"/>
              <a:gd name="connsiteX6" fmla="*/ 3860224 w 3964529"/>
              <a:gd name="connsiteY6" fmla="*/ 792723 h 2472430"/>
              <a:gd name="connsiteX7" fmla="*/ 3907594 w 3964529"/>
              <a:gd name="connsiteY7" fmla="*/ 861410 h 2472430"/>
              <a:gd name="connsiteX8" fmla="*/ 3395897 w 3964529"/>
              <a:gd name="connsiteY8" fmla="*/ 1053731 h 2472430"/>
              <a:gd name="connsiteX9" fmla="*/ 3267901 w 3964529"/>
              <a:gd name="connsiteY9" fmla="*/ 1129589 h 2472430"/>
              <a:gd name="connsiteX10" fmla="*/ 2848447 w 3964529"/>
              <a:gd name="connsiteY10" fmla="*/ 1162430 h 2472430"/>
              <a:gd name="connsiteX11" fmla="*/ 762619 w 3964529"/>
              <a:gd name="connsiteY11" fmla="*/ 2471571 h 2472430"/>
              <a:gd name="connsiteX12" fmla="*/ 54954 w 3964529"/>
              <a:gd name="connsiteY12" fmla="*/ 944920 h 2472430"/>
              <a:gd name="connsiteX13" fmla="*/ 21024 w 3964529"/>
              <a:gd name="connsiteY13" fmla="*/ 242 h 2472430"/>
              <a:gd name="connsiteX14" fmla="*/ 778522 w 3964529"/>
              <a:gd name="connsiteY14" fmla="*/ 1103947 h 2472430"/>
              <a:gd name="connsiteX15" fmla="*/ 961403 w 3964529"/>
              <a:gd name="connsiteY15" fmla="*/ 1803662 h 2472430"/>
              <a:gd name="connsiteX16" fmla="*/ 2656118 w 3964529"/>
              <a:gd name="connsiteY16" fmla="*/ 902437 h 2472430"/>
              <a:gd name="connsiteX17" fmla="*/ 3162840 w 3964529"/>
              <a:gd name="connsiteY17" fmla="*/ 737302 h 2472430"/>
              <a:gd name="connsiteX18" fmla="*/ 3473665 w 3964529"/>
              <a:gd name="connsiteY18" fmla="*/ 694524 h 2472430"/>
              <a:gd name="connsiteX0" fmla="*/ 3473665 w 3964529"/>
              <a:gd name="connsiteY0" fmla="*/ 706805 h 2484711"/>
              <a:gd name="connsiteX1" fmla="*/ 3423373 w 3964529"/>
              <a:gd name="connsiteY1" fmla="*/ 827139 h 2484711"/>
              <a:gd name="connsiteX2" fmla="*/ 3231709 w 3964529"/>
              <a:gd name="connsiteY2" fmla="*/ 871449 h 2484711"/>
              <a:gd name="connsiteX3" fmla="*/ 3471884 w 3964529"/>
              <a:gd name="connsiteY3" fmla="*/ 863198 h 2484711"/>
              <a:gd name="connsiteX4" fmla="*/ 3756802 w 3964529"/>
              <a:gd name="connsiteY4" fmla="*/ 732371 h 2484711"/>
              <a:gd name="connsiteX5" fmla="*/ 3964529 w 3964529"/>
              <a:gd name="connsiteY5" fmla="*/ 763801 h 2484711"/>
              <a:gd name="connsiteX6" fmla="*/ 3860224 w 3964529"/>
              <a:gd name="connsiteY6" fmla="*/ 805004 h 2484711"/>
              <a:gd name="connsiteX7" fmla="*/ 3907594 w 3964529"/>
              <a:gd name="connsiteY7" fmla="*/ 873691 h 2484711"/>
              <a:gd name="connsiteX8" fmla="*/ 3395897 w 3964529"/>
              <a:gd name="connsiteY8" fmla="*/ 1066012 h 2484711"/>
              <a:gd name="connsiteX9" fmla="*/ 3267901 w 3964529"/>
              <a:gd name="connsiteY9" fmla="*/ 1141870 h 2484711"/>
              <a:gd name="connsiteX10" fmla="*/ 2848447 w 3964529"/>
              <a:gd name="connsiteY10" fmla="*/ 1174711 h 2484711"/>
              <a:gd name="connsiteX11" fmla="*/ 762619 w 3964529"/>
              <a:gd name="connsiteY11" fmla="*/ 2483852 h 2484711"/>
              <a:gd name="connsiteX12" fmla="*/ 54954 w 3964529"/>
              <a:gd name="connsiteY12" fmla="*/ 957201 h 2484711"/>
              <a:gd name="connsiteX13" fmla="*/ 21024 w 3964529"/>
              <a:gd name="connsiteY13" fmla="*/ 12523 h 2484711"/>
              <a:gd name="connsiteX14" fmla="*/ 778522 w 3964529"/>
              <a:gd name="connsiteY14" fmla="*/ 1116228 h 2484711"/>
              <a:gd name="connsiteX15" fmla="*/ 961403 w 3964529"/>
              <a:gd name="connsiteY15" fmla="*/ 1815943 h 2484711"/>
              <a:gd name="connsiteX16" fmla="*/ 2656118 w 3964529"/>
              <a:gd name="connsiteY16" fmla="*/ 914718 h 2484711"/>
              <a:gd name="connsiteX17" fmla="*/ 3162840 w 3964529"/>
              <a:gd name="connsiteY17" fmla="*/ 749583 h 2484711"/>
              <a:gd name="connsiteX18" fmla="*/ 3473665 w 3964529"/>
              <a:gd name="connsiteY18" fmla="*/ 706805 h 2484711"/>
              <a:gd name="connsiteX0" fmla="*/ 3473665 w 3964529"/>
              <a:gd name="connsiteY0" fmla="*/ 712559 h 2490465"/>
              <a:gd name="connsiteX1" fmla="*/ 3423373 w 3964529"/>
              <a:gd name="connsiteY1" fmla="*/ 832893 h 2490465"/>
              <a:gd name="connsiteX2" fmla="*/ 3231709 w 3964529"/>
              <a:gd name="connsiteY2" fmla="*/ 877203 h 2490465"/>
              <a:gd name="connsiteX3" fmla="*/ 3471884 w 3964529"/>
              <a:gd name="connsiteY3" fmla="*/ 868952 h 2490465"/>
              <a:gd name="connsiteX4" fmla="*/ 3756802 w 3964529"/>
              <a:gd name="connsiteY4" fmla="*/ 738125 h 2490465"/>
              <a:gd name="connsiteX5" fmla="*/ 3964529 w 3964529"/>
              <a:gd name="connsiteY5" fmla="*/ 769555 h 2490465"/>
              <a:gd name="connsiteX6" fmla="*/ 3860224 w 3964529"/>
              <a:gd name="connsiteY6" fmla="*/ 810758 h 2490465"/>
              <a:gd name="connsiteX7" fmla="*/ 3907594 w 3964529"/>
              <a:gd name="connsiteY7" fmla="*/ 879445 h 2490465"/>
              <a:gd name="connsiteX8" fmla="*/ 3395897 w 3964529"/>
              <a:gd name="connsiteY8" fmla="*/ 1071766 h 2490465"/>
              <a:gd name="connsiteX9" fmla="*/ 3267901 w 3964529"/>
              <a:gd name="connsiteY9" fmla="*/ 1147624 h 2490465"/>
              <a:gd name="connsiteX10" fmla="*/ 2848447 w 3964529"/>
              <a:gd name="connsiteY10" fmla="*/ 1180465 h 2490465"/>
              <a:gd name="connsiteX11" fmla="*/ 762619 w 3964529"/>
              <a:gd name="connsiteY11" fmla="*/ 2489606 h 2490465"/>
              <a:gd name="connsiteX12" fmla="*/ 54954 w 3964529"/>
              <a:gd name="connsiteY12" fmla="*/ 962955 h 2490465"/>
              <a:gd name="connsiteX13" fmla="*/ 21024 w 3964529"/>
              <a:gd name="connsiteY13" fmla="*/ 18277 h 2490465"/>
              <a:gd name="connsiteX14" fmla="*/ 778522 w 3964529"/>
              <a:gd name="connsiteY14" fmla="*/ 1121982 h 2490465"/>
              <a:gd name="connsiteX15" fmla="*/ 961403 w 3964529"/>
              <a:gd name="connsiteY15" fmla="*/ 1821697 h 2490465"/>
              <a:gd name="connsiteX16" fmla="*/ 2656118 w 3964529"/>
              <a:gd name="connsiteY16" fmla="*/ 920472 h 2490465"/>
              <a:gd name="connsiteX17" fmla="*/ 3162840 w 3964529"/>
              <a:gd name="connsiteY17" fmla="*/ 755337 h 2490465"/>
              <a:gd name="connsiteX18" fmla="*/ 3473665 w 3964529"/>
              <a:gd name="connsiteY18" fmla="*/ 712559 h 2490465"/>
              <a:gd name="connsiteX0" fmla="*/ 3578378 w 4069242"/>
              <a:gd name="connsiteY0" fmla="*/ 712559 h 2490465"/>
              <a:gd name="connsiteX1" fmla="*/ 3528086 w 4069242"/>
              <a:gd name="connsiteY1" fmla="*/ 832893 h 2490465"/>
              <a:gd name="connsiteX2" fmla="*/ 3336422 w 4069242"/>
              <a:gd name="connsiteY2" fmla="*/ 877203 h 2490465"/>
              <a:gd name="connsiteX3" fmla="*/ 3576597 w 4069242"/>
              <a:gd name="connsiteY3" fmla="*/ 868952 h 2490465"/>
              <a:gd name="connsiteX4" fmla="*/ 3861515 w 4069242"/>
              <a:gd name="connsiteY4" fmla="*/ 738125 h 2490465"/>
              <a:gd name="connsiteX5" fmla="*/ 4069242 w 4069242"/>
              <a:gd name="connsiteY5" fmla="*/ 769555 h 2490465"/>
              <a:gd name="connsiteX6" fmla="*/ 3964937 w 4069242"/>
              <a:gd name="connsiteY6" fmla="*/ 810758 h 2490465"/>
              <a:gd name="connsiteX7" fmla="*/ 4012307 w 4069242"/>
              <a:gd name="connsiteY7" fmla="*/ 879445 h 2490465"/>
              <a:gd name="connsiteX8" fmla="*/ 3500610 w 4069242"/>
              <a:gd name="connsiteY8" fmla="*/ 1071766 h 2490465"/>
              <a:gd name="connsiteX9" fmla="*/ 3372614 w 4069242"/>
              <a:gd name="connsiteY9" fmla="*/ 1147624 h 2490465"/>
              <a:gd name="connsiteX10" fmla="*/ 2953160 w 4069242"/>
              <a:gd name="connsiteY10" fmla="*/ 1180465 h 2490465"/>
              <a:gd name="connsiteX11" fmla="*/ 867332 w 4069242"/>
              <a:gd name="connsiteY11" fmla="*/ 2489606 h 2490465"/>
              <a:gd name="connsiteX12" fmla="*/ 159667 w 4069242"/>
              <a:gd name="connsiteY12" fmla="*/ 962955 h 2490465"/>
              <a:gd name="connsiteX13" fmla="*/ 14560 w 4069242"/>
              <a:gd name="connsiteY13" fmla="*/ 18277 h 2490465"/>
              <a:gd name="connsiteX14" fmla="*/ 883235 w 4069242"/>
              <a:gd name="connsiteY14" fmla="*/ 1121982 h 2490465"/>
              <a:gd name="connsiteX15" fmla="*/ 1066116 w 4069242"/>
              <a:gd name="connsiteY15" fmla="*/ 1821697 h 2490465"/>
              <a:gd name="connsiteX16" fmla="*/ 2760831 w 4069242"/>
              <a:gd name="connsiteY16" fmla="*/ 920472 h 2490465"/>
              <a:gd name="connsiteX17" fmla="*/ 3267553 w 4069242"/>
              <a:gd name="connsiteY17" fmla="*/ 755337 h 2490465"/>
              <a:gd name="connsiteX18" fmla="*/ 3578378 w 4069242"/>
              <a:gd name="connsiteY18" fmla="*/ 712559 h 2490465"/>
              <a:gd name="connsiteX0" fmla="*/ 3578378 w 4069242"/>
              <a:gd name="connsiteY0" fmla="*/ 698688 h 2476594"/>
              <a:gd name="connsiteX1" fmla="*/ 3528086 w 4069242"/>
              <a:gd name="connsiteY1" fmla="*/ 819022 h 2476594"/>
              <a:gd name="connsiteX2" fmla="*/ 3336422 w 4069242"/>
              <a:gd name="connsiteY2" fmla="*/ 863332 h 2476594"/>
              <a:gd name="connsiteX3" fmla="*/ 3576597 w 4069242"/>
              <a:gd name="connsiteY3" fmla="*/ 855081 h 2476594"/>
              <a:gd name="connsiteX4" fmla="*/ 3861515 w 4069242"/>
              <a:gd name="connsiteY4" fmla="*/ 724254 h 2476594"/>
              <a:gd name="connsiteX5" fmla="*/ 4069242 w 4069242"/>
              <a:gd name="connsiteY5" fmla="*/ 755684 h 2476594"/>
              <a:gd name="connsiteX6" fmla="*/ 3964937 w 4069242"/>
              <a:gd name="connsiteY6" fmla="*/ 796887 h 2476594"/>
              <a:gd name="connsiteX7" fmla="*/ 4012307 w 4069242"/>
              <a:gd name="connsiteY7" fmla="*/ 865574 h 2476594"/>
              <a:gd name="connsiteX8" fmla="*/ 3500610 w 4069242"/>
              <a:gd name="connsiteY8" fmla="*/ 1057895 h 2476594"/>
              <a:gd name="connsiteX9" fmla="*/ 3372614 w 4069242"/>
              <a:gd name="connsiteY9" fmla="*/ 1133753 h 2476594"/>
              <a:gd name="connsiteX10" fmla="*/ 2953160 w 4069242"/>
              <a:gd name="connsiteY10" fmla="*/ 1166594 h 2476594"/>
              <a:gd name="connsiteX11" fmla="*/ 867332 w 4069242"/>
              <a:gd name="connsiteY11" fmla="*/ 2475735 h 2476594"/>
              <a:gd name="connsiteX12" fmla="*/ 159667 w 4069242"/>
              <a:gd name="connsiteY12" fmla="*/ 949084 h 2476594"/>
              <a:gd name="connsiteX13" fmla="*/ 14560 w 4069242"/>
              <a:gd name="connsiteY13" fmla="*/ 4406 h 2476594"/>
              <a:gd name="connsiteX14" fmla="*/ 883235 w 4069242"/>
              <a:gd name="connsiteY14" fmla="*/ 1108111 h 2476594"/>
              <a:gd name="connsiteX15" fmla="*/ 1066116 w 4069242"/>
              <a:gd name="connsiteY15" fmla="*/ 1807826 h 2476594"/>
              <a:gd name="connsiteX16" fmla="*/ 2760831 w 4069242"/>
              <a:gd name="connsiteY16" fmla="*/ 906601 h 2476594"/>
              <a:gd name="connsiteX17" fmla="*/ 3267553 w 4069242"/>
              <a:gd name="connsiteY17" fmla="*/ 741466 h 2476594"/>
              <a:gd name="connsiteX18" fmla="*/ 3578378 w 4069242"/>
              <a:gd name="connsiteY18" fmla="*/ 698688 h 2476594"/>
              <a:gd name="connsiteX0" fmla="*/ 3577033 w 4067897"/>
              <a:gd name="connsiteY0" fmla="*/ 698688 h 2476594"/>
              <a:gd name="connsiteX1" fmla="*/ 3526741 w 4067897"/>
              <a:gd name="connsiteY1" fmla="*/ 819022 h 2476594"/>
              <a:gd name="connsiteX2" fmla="*/ 3335077 w 4067897"/>
              <a:gd name="connsiteY2" fmla="*/ 863332 h 2476594"/>
              <a:gd name="connsiteX3" fmla="*/ 3575252 w 4067897"/>
              <a:gd name="connsiteY3" fmla="*/ 855081 h 2476594"/>
              <a:gd name="connsiteX4" fmla="*/ 3860170 w 4067897"/>
              <a:gd name="connsiteY4" fmla="*/ 724254 h 2476594"/>
              <a:gd name="connsiteX5" fmla="*/ 4067897 w 4067897"/>
              <a:gd name="connsiteY5" fmla="*/ 755684 h 2476594"/>
              <a:gd name="connsiteX6" fmla="*/ 3963592 w 4067897"/>
              <a:gd name="connsiteY6" fmla="*/ 796887 h 2476594"/>
              <a:gd name="connsiteX7" fmla="*/ 4010962 w 4067897"/>
              <a:gd name="connsiteY7" fmla="*/ 865574 h 2476594"/>
              <a:gd name="connsiteX8" fmla="*/ 3499265 w 4067897"/>
              <a:gd name="connsiteY8" fmla="*/ 1057895 h 2476594"/>
              <a:gd name="connsiteX9" fmla="*/ 3371269 w 4067897"/>
              <a:gd name="connsiteY9" fmla="*/ 1133753 h 2476594"/>
              <a:gd name="connsiteX10" fmla="*/ 2951815 w 4067897"/>
              <a:gd name="connsiteY10" fmla="*/ 1166594 h 2476594"/>
              <a:gd name="connsiteX11" fmla="*/ 865987 w 4067897"/>
              <a:gd name="connsiteY11" fmla="*/ 2475735 h 2476594"/>
              <a:gd name="connsiteX12" fmla="*/ 195381 w 4067897"/>
              <a:gd name="connsiteY12" fmla="*/ 1010213 h 2476594"/>
              <a:gd name="connsiteX13" fmla="*/ 13215 w 4067897"/>
              <a:gd name="connsiteY13" fmla="*/ 4406 h 2476594"/>
              <a:gd name="connsiteX14" fmla="*/ 881890 w 4067897"/>
              <a:gd name="connsiteY14" fmla="*/ 1108111 h 2476594"/>
              <a:gd name="connsiteX15" fmla="*/ 1064771 w 4067897"/>
              <a:gd name="connsiteY15" fmla="*/ 1807826 h 2476594"/>
              <a:gd name="connsiteX16" fmla="*/ 2759486 w 4067897"/>
              <a:gd name="connsiteY16" fmla="*/ 906601 h 2476594"/>
              <a:gd name="connsiteX17" fmla="*/ 3266208 w 4067897"/>
              <a:gd name="connsiteY17" fmla="*/ 741466 h 2476594"/>
              <a:gd name="connsiteX18" fmla="*/ 3577033 w 4067897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715534 w 4206398"/>
              <a:gd name="connsiteY0" fmla="*/ 1104676 h 2882582"/>
              <a:gd name="connsiteX1" fmla="*/ 3665242 w 4206398"/>
              <a:gd name="connsiteY1" fmla="*/ 1225010 h 2882582"/>
              <a:gd name="connsiteX2" fmla="*/ 3473578 w 4206398"/>
              <a:gd name="connsiteY2" fmla="*/ 1269320 h 2882582"/>
              <a:gd name="connsiteX3" fmla="*/ 3713753 w 4206398"/>
              <a:gd name="connsiteY3" fmla="*/ 1261069 h 2882582"/>
              <a:gd name="connsiteX4" fmla="*/ 3998671 w 4206398"/>
              <a:gd name="connsiteY4" fmla="*/ 1130242 h 2882582"/>
              <a:gd name="connsiteX5" fmla="*/ 4206398 w 4206398"/>
              <a:gd name="connsiteY5" fmla="*/ 1161672 h 2882582"/>
              <a:gd name="connsiteX6" fmla="*/ 4102093 w 4206398"/>
              <a:gd name="connsiteY6" fmla="*/ 1202875 h 2882582"/>
              <a:gd name="connsiteX7" fmla="*/ 4149463 w 4206398"/>
              <a:gd name="connsiteY7" fmla="*/ 1271562 h 2882582"/>
              <a:gd name="connsiteX8" fmla="*/ 3637766 w 4206398"/>
              <a:gd name="connsiteY8" fmla="*/ 1463883 h 2882582"/>
              <a:gd name="connsiteX9" fmla="*/ 3509770 w 4206398"/>
              <a:gd name="connsiteY9" fmla="*/ 1539741 h 2882582"/>
              <a:gd name="connsiteX10" fmla="*/ 3090316 w 4206398"/>
              <a:gd name="connsiteY10" fmla="*/ 1572582 h 2882582"/>
              <a:gd name="connsiteX11" fmla="*/ 1004488 w 4206398"/>
              <a:gd name="connsiteY11" fmla="*/ 2881723 h 2882582"/>
              <a:gd name="connsiteX12" fmla="*/ 352412 w 4206398"/>
              <a:gd name="connsiteY12" fmla="*/ 1416201 h 2882582"/>
              <a:gd name="connsiteX13" fmla="*/ 12744 w 4206398"/>
              <a:gd name="connsiteY13" fmla="*/ 2873 h 2882582"/>
              <a:gd name="connsiteX14" fmla="*/ 1020391 w 4206398"/>
              <a:gd name="connsiteY14" fmla="*/ 1514099 h 2882582"/>
              <a:gd name="connsiteX15" fmla="*/ 1203272 w 4206398"/>
              <a:gd name="connsiteY15" fmla="*/ 2213814 h 2882582"/>
              <a:gd name="connsiteX16" fmla="*/ 2897987 w 4206398"/>
              <a:gd name="connsiteY16" fmla="*/ 1312589 h 2882582"/>
              <a:gd name="connsiteX17" fmla="*/ 3404709 w 4206398"/>
              <a:gd name="connsiteY17" fmla="*/ 1147454 h 2882582"/>
              <a:gd name="connsiteX18" fmla="*/ 3715534 w 4206398"/>
              <a:gd name="connsiteY18" fmla="*/ 1104676 h 2882582"/>
              <a:gd name="connsiteX0" fmla="*/ 3716431 w 4207295"/>
              <a:gd name="connsiteY0" fmla="*/ 1104676 h 2882582"/>
              <a:gd name="connsiteX1" fmla="*/ 3666139 w 4207295"/>
              <a:gd name="connsiteY1" fmla="*/ 1225010 h 2882582"/>
              <a:gd name="connsiteX2" fmla="*/ 3474475 w 4207295"/>
              <a:gd name="connsiteY2" fmla="*/ 1269320 h 2882582"/>
              <a:gd name="connsiteX3" fmla="*/ 3714650 w 4207295"/>
              <a:gd name="connsiteY3" fmla="*/ 1261069 h 2882582"/>
              <a:gd name="connsiteX4" fmla="*/ 3999568 w 4207295"/>
              <a:gd name="connsiteY4" fmla="*/ 1130242 h 2882582"/>
              <a:gd name="connsiteX5" fmla="*/ 4207295 w 4207295"/>
              <a:gd name="connsiteY5" fmla="*/ 1161672 h 2882582"/>
              <a:gd name="connsiteX6" fmla="*/ 4102990 w 4207295"/>
              <a:gd name="connsiteY6" fmla="*/ 1202875 h 2882582"/>
              <a:gd name="connsiteX7" fmla="*/ 4150360 w 4207295"/>
              <a:gd name="connsiteY7" fmla="*/ 1271562 h 2882582"/>
              <a:gd name="connsiteX8" fmla="*/ 3638663 w 4207295"/>
              <a:gd name="connsiteY8" fmla="*/ 1463883 h 2882582"/>
              <a:gd name="connsiteX9" fmla="*/ 3510667 w 4207295"/>
              <a:gd name="connsiteY9" fmla="*/ 1539741 h 2882582"/>
              <a:gd name="connsiteX10" fmla="*/ 3091213 w 4207295"/>
              <a:gd name="connsiteY10" fmla="*/ 1572582 h 2882582"/>
              <a:gd name="connsiteX11" fmla="*/ 1005385 w 4207295"/>
              <a:gd name="connsiteY11" fmla="*/ 2881723 h 2882582"/>
              <a:gd name="connsiteX12" fmla="*/ 325515 w 4207295"/>
              <a:gd name="connsiteY12" fmla="*/ 1436578 h 2882582"/>
              <a:gd name="connsiteX13" fmla="*/ 13641 w 4207295"/>
              <a:gd name="connsiteY13" fmla="*/ 2873 h 2882582"/>
              <a:gd name="connsiteX14" fmla="*/ 1021288 w 4207295"/>
              <a:gd name="connsiteY14" fmla="*/ 1514099 h 2882582"/>
              <a:gd name="connsiteX15" fmla="*/ 1204169 w 4207295"/>
              <a:gd name="connsiteY15" fmla="*/ 2213814 h 2882582"/>
              <a:gd name="connsiteX16" fmla="*/ 2898884 w 4207295"/>
              <a:gd name="connsiteY16" fmla="*/ 1312589 h 2882582"/>
              <a:gd name="connsiteX17" fmla="*/ 3405606 w 4207295"/>
              <a:gd name="connsiteY17" fmla="*/ 1147454 h 2882582"/>
              <a:gd name="connsiteX18" fmla="*/ 3716431 w 4207295"/>
              <a:gd name="connsiteY18" fmla="*/ 1104676 h 2882582"/>
              <a:gd name="connsiteX0" fmla="*/ 3716431 w 4207295"/>
              <a:gd name="connsiteY0" fmla="*/ 1107569 h 2885475"/>
              <a:gd name="connsiteX1" fmla="*/ 3666139 w 4207295"/>
              <a:gd name="connsiteY1" fmla="*/ 1227903 h 2885475"/>
              <a:gd name="connsiteX2" fmla="*/ 3474475 w 4207295"/>
              <a:gd name="connsiteY2" fmla="*/ 1272213 h 2885475"/>
              <a:gd name="connsiteX3" fmla="*/ 3714650 w 4207295"/>
              <a:gd name="connsiteY3" fmla="*/ 1263962 h 2885475"/>
              <a:gd name="connsiteX4" fmla="*/ 3999568 w 4207295"/>
              <a:gd name="connsiteY4" fmla="*/ 1133135 h 2885475"/>
              <a:gd name="connsiteX5" fmla="*/ 4207295 w 4207295"/>
              <a:gd name="connsiteY5" fmla="*/ 1164565 h 2885475"/>
              <a:gd name="connsiteX6" fmla="*/ 4102990 w 4207295"/>
              <a:gd name="connsiteY6" fmla="*/ 1205768 h 2885475"/>
              <a:gd name="connsiteX7" fmla="*/ 4150360 w 4207295"/>
              <a:gd name="connsiteY7" fmla="*/ 1274455 h 2885475"/>
              <a:gd name="connsiteX8" fmla="*/ 3638663 w 4207295"/>
              <a:gd name="connsiteY8" fmla="*/ 1466776 h 2885475"/>
              <a:gd name="connsiteX9" fmla="*/ 3510667 w 4207295"/>
              <a:gd name="connsiteY9" fmla="*/ 1542634 h 2885475"/>
              <a:gd name="connsiteX10" fmla="*/ 3091213 w 4207295"/>
              <a:gd name="connsiteY10" fmla="*/ 1575475 h 2885475"/>
              <a:gd name="connsiteX11" fmla="*/ 1005385 w 4207295"/>
              <a:gd name="connsiteY11" fmla="*/ 2884616 h 2885475"/>
              <a:gd name="connsiteX12" fmla="*/ 325515 w 4207295"/>
              <a:gd name="connsiteY12" fmla="*/ 1439471 h 2885475"/>
              <a:gd name="connsiteX13" fmla="*/ 13641 w 4207295"/>
              <a:gd name="connsiteY13" fmla="*/ 5766 h 2885475"/>
              <a:gd name="connsiteX14" fmla="*/ 1021288 w 4207295"/>
              <a:gd name="connsiteY14" fmla="*/ 1516992 h 2885475"/>
              <a:gd name="connsiteX15" fmla="*/ 1204169 w 4207295"/>
              <a:gd name="connsiteY15" fmla="*/ 2216707 h 2885475"/>
              <a:gd name="connsiteX16" fmla="*/ 2898884 w 4207295"/>
              <a:gd name="connsiteY16" fmla="*/ 1315482 h 2885475"/>
              <a:gd name="connsiteX17" fmla="*/ 3405606 w 4207295"/>
              <a:gd name="connsiteY17" fmla="*/ 1150347 h 2885475"/>
              <a:gd name="connsiteX18" fmla="*/ 3716431 w 4207295"/>
              <a:gd name="connsiteY18" fmla="*/ 1107569 h 2885475"/>
              <a:gd name="connsiteX0" fmla="*/ 3716431 w 4207295"/>
              <a:gd name="connsiteY0" fmla="*/ 1107381 h 2885287"/>
              <a:gd name="connsiteX1" fmla="*/ 3666139 w 4207295"/>
              <a:gd name="connsiteY1" fmla="*/ 1227715 h 2885287"/>
              <a:gd name="connsiteX2" fmla="*/ 3474475 w 4207295"/>
              <a:gd name="connsiteY2" fmla="*/ 1272025 h 2885287"/>
              <a:gd name="connsiteX3" fmla="*/ 3714650 w 4207295"/>
              <a:gd name="connsiteY3" fmla="*/ 1263774 h 2885287"/>
              <a:gd name="connsiteX4" fmla="*/ 3999568 w 4207295"/>
              <a:gd name="connsiteY4" fmla="*/ 1132947 h 2885287"/>
              <a:gd name="connsiteX5" fmla="*/ 4207295 w 4207295"/>
              <a:gd name="connsiteY5" fmla="*/ 1164377 h 2885287"/>
              <a:gd name="connsiteX6" fmla="*/ 4102990 w 4207295"/>
              <a:gd name="connsiteY6" fmla="*/ 1205580 h 2885287"/>
              <a:gd name="connsiteX7" fmla="*/ 4150360 w 4207295"/>
              <a:gd name="connsiteY7" fmla="*/ 1274267 h 2885287"/>
              <a:gd name="connsiteX8" fmla="*/ 3638663 w 4207295"/>
              <a:gd name="connsiteY8" fmla="*/ 1466588 h 2885287"/>
              <a:gd name="connsiteX9" fmla="*/ 3510667 w 4207295"/>
              <a:gd name="connsiteY9" fmla="*/ 1542446 h 2885287"/>
              <a:gd name="connsiteX10" fmla="*/ 3091213 w 4207295"/>
              <a:gd name="connsiteY10" fmla="*/ 1575287 h 2885287"/>
              <a:gd name="connsiteX11" fmla="*/ 1005385 w 4207295"/>
              <a:gd name="connsiteY11" fmla="*/ 2884428 h 2885287"/>
              <a:gd name="connsiteX12" fmla="*/ 325515 w 4207295"/>
              <a:gd name="connsiteY12" fmla="*/ 1439283 h 2885287"/>
              <a:gd name="connsiteX13" fmla="*/ 13641 w 4207295"/>
              <a:gd name="connsiteY13" fmla="*/ 5578 h 2885287"/>
              <a:gd name="connsiteX14" fmla="*/ 965699 w 4207295"/>
              <a:gd name="connsiteY14" fmla="*/ 1537180 h 2885287"/>
              <a:gd name="connsiteX15" fmla="*/ 1204169 w 4207295"/>
              <a:gd name="connsiteY15" fmla="*/ 2216519 h 2885287"/>
              <a:gd name="connsiteX16" fmla="*/ 2898884 w 4207295"/>
              <a:gd name="connsiteY16" fmla="*/ 1315294 h 2885287"/>
              <a:gd name="connsiteX17" fmla="*/ 3405606 w 4207295"/>
              <a:gd name="connsiteY17" fmla="*/ 1150159 h 2885287"/>
              <a:gd name="connsiteX18" fmla="*/ 3716431 w 4207295"/>
              <a:gd name="connsiteY18" fmla="*/ 1107381 h 2885287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2023 h 2879929"/>
              <a:gd name="connsiteX1" fmla="*/ 3666139 w 4207295"/>
              <a:gd name="connsiteY1" fmla="*/ 1222357 h 2879929"/>
              <a:gd name="connsiteX2" fmla="*/ 3474475 w 4207295"/>
              <a:gd name="connsiteY2" fmla="*/ 1266667 h 2879929"/>
              <a:gd name="connsiteX3" fmla="*/ 3714650 w 4207295"/>
              <a:gd name="connsiteY3" fmla="*/ 1258416 h 2879929"/>
              <a:gd name="connsiteX4" fmla="*/ 3999568 w 4207295"/>
              <a:gd name="connsiteY4" fmla="*/ 1127589 h 2879929"/>
              <a:gd name="connsiteX5" fmla="*/ 4207295 w 4207295"/>
              <a:gd name="connsiteY5" fmla="*/ 1159019 h 2879929"/>
              <a:gd name="connsiteX6" fmla="*/ 4102990 w 4207295"/>
              <a:gd name="connsiteY6" fmla="*/ 1200222 h 2879929"/>
              <a:gd name="connsiteX7" fmla="*/ 4150360 w 4207295"/>
              <a:gd name="connsiteY7" fmla="*/ 1268909 h 2879929"/>
              <a:gd name="connsiteX8" fmla="*/ 3638663 w 4207295"/>
              <a:gd name="connsiteY8" fmla="*/ 1461230 h 2879929"/>
              <a:gd name="connsiteX9" fmla="*/ 3510667 w 4207295"/>
              <a:gd name="connsiteY9" fmla="*/ 1537088 h 2879929"/>
              <a:gd name="connsiteX10" fmla="*/ 3091213 w 4207295"/>
              <a:gd name="connsiteY10" fmla="*/ 1569929 h 2879929"/>
              <a:gd name="connsiteX11" fmla="*/ 1005385 w 4207295"/>
              <a:gd name="connsiteY11" fmla="*/ 2879070 h 2879929"/>
              <a:gd name="connsiteX12" fmla="*/ 325515 w 4207295"/>
              <a:gd name="connsiteY12" fmla="*/ 1433925 h 2879929"/>
              <a:gd name="connsiteX13" fmla="*/ 13641 w 4207295"/>
              <a:gd name="connsiteY13" fmla="*/ 220 h 2879929"/>
              <a:gd name="connsiteX14" fmla="*/ 965699 w 4207295"/>
              <a:gd name="connsiteY14" fmla="*/ 1531822 h 2879929"/>
              <a:gd name="connsiteX15" fmla="*/ 1204169 w 4207295"/>
              <a:gd name="connsiteY15" fmla="*/ 2211161 h 2879929"/>
              <a:gd name="connsiteX16" fmla="*/ 2898884 w 4207295"/>
              <a:gd name="connsiteY16" fmla="*/ 1309936 h 2879929"/>
              <a:gd name="connsiteX17" fmla="*/ 3405606 w 4207295"/>
              <a:gd name="connsiteY17" fmla="*/ 1144801 h 2879929"/>
              <a:gd name="connsiteX18" fmla="*/ 3716431 w 4207295"/>
              <a:gd name="connsiteY18" fmla="*/ 1102023 h 2879929"/>
              <a:gd name="connsiteX0" fmla="*/ 3745620 w 4236484"/>
              <a:gd name="connsiteY0" fmla="*/ 1101803 h 2879709"/>
              <a:gd name="connsiteX1" fmla="*/ 3695328 w 4236484"/>
              <a:gd name="connsiteY1" fmla="*/ 1222137 h 2879709"/>
              <a:gd name="connsiteX2" fmla="*/ 3503664 w 4236484"/>
              <a:gd name="connsiteY2" fmla="*/ 1266447 h 2879709"/>
              <a:gd name="connsiteX3" fmla="*/ 3743839 w 4236484"/>
              <a:gd name="connsiteY3" fmla="*/ 1258196 h 2879709"/>
              <a:gd name="connsiteX4" fmla="*/ 4028757 w 4236484"/>
              <a:gd name="connsiteY4" fmla="*/ 1127369 h 2879709"/>
              <a:gd name="connsiteX5" fmla="*/ 4236484 w 4236484"/>
              <a:gd name="connsiteY5" fmla="*/ 1158799 h 2879709"/>
              <a:gd name="connsiteX6" fmla="*/ 4132179 w 4236484"/>
              <a:gd name="connsiteY6" fmla="*/ 1200002 h 2879709"/>
              <a:gd name="connsiteX7" fmla="*/ 4179549 w 4236484"/>
              <a:gd name="connsiteY7" fmla="*/ 1268689 h 2879709"/>
              <a:gd name="connsiteX8" fmla="*/ 3667852 w 4236484"/>
              <a:gd name="connsiteY8" fmla="*/ 1461010 h 2879709"/>
              <a:gd name="connsiteX9" fmla="*/ 3539856 w 4236484"/>
              <a:gd name="connsiteY9" fmla="*/ 1536868 h 2879709"/>
              <a:gd name="connsiteX10" fmla="*/ 3120402 w 4236484"/>
              <a:gd name="connsiteY10" fmla="*/ 1569709 h 2879709"/>
              <a:gd name="connsiteX11" fmla="*/ 1034574 w 4236484"/>
              <a:gd name="connsiteY11" fmla="*/ 2878850 h 2879709"/>
              <a:gd name="connsiteX12" fmla="*/ 354704 w 4236484"/>
              <a:gd name="connsiteY12" fmla="*/ 1433705 h 2879709"/>
              <a:gd name="connsiteX13" fmla="*/ 42830 w 4236484"/>
              <a:gd name="connsiteY13" fmla="*/ 0 h 2879709"/>
              <a:gd name="connsiteX14" fmla="*/ 994888 w 4236484"/>
              <a:gd name="connsiteY14" fmla="*/ 1531602 h 2879709"/>
              <a:gd name="connsiteX15" fmla="*/ 1233358 w 4236484"/>
              <a:gd name="connsiteY15" fmla="*/ 2210941 h 2879709"/>
              <a:gd name="connsiteX16" fmla="*/ 2928073 w 4236484"/>
              <a:gd name="connsiteY16" fmla="*/ 1309716 h 2879709"/>
              <a:gd name="connsiteX17" fmla="*/ 3434795 w 4236484"/>
              <a:gd name="connsiteY17" fmla="*/ 1144581 h 2879709"/>
              <a:gd name="connsiteX18" fmla="*/ 3745620 w 4236484"/>
              <a:gd name="connsiteY18" fmla="*/ 1101803 h 2879709"/>
              <a:gd name="connsiteX0" fmla="*/ 3754283 w 4245147"/>
              <a:gd name="connsiteY0" fmla="*/ 1101803 h 2879709"/>
              <a:gd name="connsiteX1" fmla="*/ 3703991 w 4245147"/>
              <a:gd name="connsiteY1" fmla="*/ 1222137 h 2879709"/>
              <a:gd name="connsiteX2" fmla="*/ 3512327 w 4245147"/>
              <a:gd name="connsiteY2" fmla="*/ 1266447 h 2879709"/>
              <a:gd name="connsiteX3" fmla="*/ 3752502 w 4245147"/>
              <a:gd name="connsiteY3" fmla="*/ 1258196 h 2879709"/>
              <a:gd name="connsiteX4" fmla="*/ 4037420 w 4245147"/>
              <a:gd name="connsiteY4" fmla="*/ 1127369 h 2879709"/>
              <a:gd name="connsiteX5" fmla="*/ 4245147 w 4245147"/>
              <a:gd name="connsiteY5" fmla="*/ 1158799 h 2879709"/>
              <a:gd name="connsiteX6" fmla="*/ 4140842 w 4245147"/>
              <a:gd name="connsiteY6" fmla="*/ 1200002 h 2879709"/>
              <a:gd name="connsiteX7" fmla="*/ 4188212 w 4245147"/>
              <a:gd name="connsiteY7" fmla="*/ 1268689 h 2879709"/>
              <a:gd name="connsiteX8" fmla="*/ 3676515 w 4245147"/>
              <a:gd name="connsiteY8" fmla="*/ 1461010 h 2879709"/>
              <a:gd name="connsiteX9" fmla="*/ 3548519 w 4245147"/>
              <a:gd name="connsiteY9" fmla="*/ 1536868 h 2879709"/>
              <a:gd name="connsiteX10" fmla="*/ 3129065 w 4245147"/>
              <a:gd name="connsiteY10" fmla="*/ 1569709 h 2879709"/>
              <a:gd name="connsiteX11" fmla="*/ 1043237 w 4245147"/>
              <a:gd name="connsiteY11" fmla="*/ 2878850 h 2879709"/>
              <a:gd name="connsiteX12" fmla="*/ 363367 w 4245147"/>
              <a:gd name="connsiteY12" fmla="*/ 1433705 h 2879709"/>
              <a:gd name="connsiteX13" fmla="*/ 51493 w 4245147"/>
              <a:gd name="connsiteY13" fmla="*/ 0 h 2879709"/>
              <a:gd name="connsiteX14" fmla="*/ 1003551 w 4245147"/>
              <a:gd name="connsiteY14" fmla="*/ 1531602 h 2879709"/>
              <a:gd name="connsiteX15" fmla="*/ 1242021 w 4245147"/>
              <a:gd name="connsiteY15" fmla="*/ 2210941 h 2879709"/>
              <a:gd name="connsiteX16" fmla="*/ 2936736 w 4245147"/>
              <a:gd name="connsiteY16" fmla="*/ 1309716 h 2879709"/>
              <a:gd name="connsiteX17" fmla="*/ 3443458 w 4245147"/>
              <a:gd name="connsiteY17" fmla="*/ 1144581 h 2879709"/>
              <a:gd name="connsiteX18" fmla="*/ 3754283 w 4245147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6169" h="2879709">
                <a:moveTo>
                  <a:pt x="3755305" y="1101803"/>
                </a:moveTo>
                <a:cubicBezTo>
                  <a:pt x="3805858" y="1124732"/>
                  <a:pt x="3769275" y="1206175"/>
                  <a:pt x="3705013" y="1222137"/>
                </a:cubicBezTo>
                <a:cubicBezTo>
                  <a:pt x="3652376" y="1247110"/>
                  <a:pt x="3577237" y="1251677"/>
                  <a:pt x="3513349" y="1266447"/>
                </a:cubicBezTo>
                <a:cubicBezTo>
                  <a:pt x="3573524" y="1296925"/>
                  <a:pt x="3673466" y="1260946"/>
                  <a:pt x="3753524" y="1258196"/>
                </a:cubicBezTo>
                <a:cubicBezTo>
                  <a:pt x="3858700" y="1203337"/>
                  <a:pt x="3930971" y="1169107"/>
                  <a:pt x="4038442" y="1127369"/>
                </a:cubicBezTo>
                <a:cubicBezTo>
                  <a:pt x="4141424" y="1093630"/>
                  <a:pt x="4243287" y="1084427"/>
                  <a:pt x="4246169" y="1158799"/>
                </a:cubicBezTo>
                <a:lnTo>
                  <a:pt x="4141864" y="1200002"/>
                </a:lnTo>
                <a:cubicBezTo>
                  <a:pt x="4183166" y="1208970"/>
                  <a:pt x="4221939" y="1257597"/>
                  <a:pt x="4189234" y="1268689"/>
                </a:cubicBezTo>
                <a:cubicBezTo>
                  <a:pt x="3998899" y="1325434"/>
                  <a:pt x="3857704" y="1392519"/>
                  <a:pt x="3677537" y="1461010"/>
                </a:cubicBezTo>
                <a:cubicBezTo>
                  <a:pt x="3644473" y="1481912"/>
                  <a:pt x="3580275" y="1525840"/>
                  <a:pt x="3549541" y="1536868"/>
                </a:cubicBezTo>
                <a:cubicBezTo>
                  <a:pt x="3454652" y="1559904"/>
                  <a:pt x="3269900" y="1523133"/>
                  <a:pt x="3130087" y="1569709"/>
                </a:cubicBezTo>
                <a:cubicBezTo>
                  <a:pt x="2712540" y="1793373"/>
                  <a:pt x="1509841" y="2915102"/>
                  <a:pt x="1044259" y="2878850"/>
                </a:cubicBezTo>
                <a:cubicBezTo>
                  <a:pt x="864030" y="2809939"/>
                  <a:pt x="557825" y="2371545"/>
                  <a:pt x="355125" y="1474456"/>
                </a:cubicBezTo>
                <a:cubicBezTo>
                  <a:pt x="189402" y="1217296"/>
                  <a:pt x="-124561" y="685058"/>
                  <a:pt x="52515" y="0"/>
                </a:cubicBezTo>
                <a:cubicBezTo>
                  <a:pt x="218542" y="4530"/>
                  <a:pt x="671778" y="386012"/>
                  <a:pt x="1004573" y="1531602"/>
                </a:cubicBezTo>
                <a:cubicBezTo>
                  <a:pt x="1093304" y="1815198"/>
                  <a:pt x="1224490" y="2062516"/>
                  <a:pt x="1243043" y="2210941"/>
                </a:cubicBezTo>
                <a:cubicBezTo>
                  <a:pt x="1622236" y="2063387"/>
                  <a:pt x="2562900" y="1511297"/>
                  <a:pt x="2937758" y="1309716"/>
                </a:cubicBezTo>
                <a:cubicBezTo>
                  <a:pt x="3162739" y="1118865"/>
                  <a:pt x="3350647" y="1123022"/>
                  <a:pt x="3444480" y="1144581"/>
                </a:cubicBezTo>
                <a:cubicBezTo>
                  <a:pt x="3508698" y="1152536"/>
                  <a:pt x="3652509" y="1089775"/>
                  <a:pt x="3755305" y="1101803"/>
                </a:cubicBezTo>
                <a:close/>
              </a:path>
            </a:pathLst>
          </a:custGeom>
          <a:solidFill>
            <a:srgbClr val="F9EC9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Group 27">
            <a:extLst>
              <a:ext uri="{FF2B5EF4-FFF2-40B4-BE49-F238E27FC236}">
                <a16:creationId xmlns:a16="http://schemas.microsoft.com/office/drawing/2014/main" id="{D1F85CCC-5422-4FC6-822A-CF95FCD96936}"/>
              </a:ext>
            </a:extLst>
          </p:cNvPr>
          <p:cNvGrpSpPr/>
          <p:nvPr/>
        </p:nvGrpSpPr>
        <p:grpSpPr>
          <a:xfrm>
            <a:off x="1412060" y="2597110"/>
            <a:ext cx="3630698" cy="3311612"/>
            <a:chOff x="3678" y="2850482"/>
            <a:chExt cx="4717527" cy="4646545"/>
          </a:xfrm>
        </p:grpSpPr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08BE1DCD-0B35-4ED9-9F70-41F69C4991CF}"/>
                </a:ext>
              </a:extLst>
            </p:cNvPr>
            <p:cNvGrpSpPr/>
            <p:nvPr/>
          </p:nvGrpSpPr>
          <p:grpSpPr>
            <a:xfrm rot="1800000">
              <a:off x="3678" y="3928714"/>
              <a:ext cx="3074896" cy="3568313"/>
              <a:chOff x="5097315" y="2786062"/>
              <a:chExt cx="2324099" cy="2697039"/>
            </a:xfrm>
          </p:grpSpPr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2067FCFC-B633-45BE-BD2B-2F3CEDAE3F47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7C87D819-6F46-4677-9023-FFF72A030DFF}"/>
                  </a:ext>
                </a:extLst>
              </p:cNvPr>
              <p:cNvSpPr/>
              <p:nvPr/>
            </p:nvSpPr>
            <p:spPr>
              <a:xfrm>
                <a:off x="5097315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64748BDC-8B93-4123-868C-B5DB2E183B96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A222F45C-048E-4FA5-9D20-60C37CD4A0E6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2" name="Group 17">
              <a:extLst>
                <a:ext uri="{FF2B5EF4-FFF2-40B4-BE49-F238E27FC236}">
                  <a16:creationId xmlns:a16="http://schemas.microsoft.com/office/drawing/2014/main" id="{3A5F0230-B461-459B-9D5D-0942844E0F06}"/>
                </a:ext>
              </a:extLst>
            </p:cNvPr>
            <p:cNvGrpSpPr/>
            <p:nvPr/>
          </p:nvGrpSpPr>
          <p:grpSpPr>
            <a:xfrm rot="1302834">
              <a:off x="897374" y="3683555"/>
              <a:ext cx="2689250" cy="3120783"/>
              <a:chOff x="5097314" y="2786062"/>
              <a:chExt cx="2324100" cy="2697039"/>
            </a:xfrm>
          </p:grpSpPr>
          <p:sp>
            <p:nvSpPr>
              <p:cNvPr id="63" name="Freeform 18">
                <a:extLst>
                  <a:ext uri="{FF2B5EF4-FFF2-40B4-BE49-F238E27FC236}">
                    <a16:creationId xmlns:a16="http://schemas.microsoft.com/office/drawing/2014/main" id="{238FBC24-BF93-49F4-93B8-F8983521A46A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19">
                <a:extLst>
                  <a:ext uri="{FF2B5EF4-FFF2-40B4-BE49-F238E27FC236}">
                    <a16:creationId xmlns:a16="http://schemas.microsoft.com/office/drawing/2014/main" id="{0C0DA376-49E0-450E-8D1A-B054B3239938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Freeform 20">
                <a:extLst>
                  <a:ext uri="{FF2B5EF4-FFF2-40B4-BE49-F238E27FC236}">
                    <a16:creationId xmlns:a16="http://schemas.microsoft.com/office/drawing/2014/main" id="{950694EA-2B3E-4F24-A7D7-8175C1C28429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Freeform 21">
                <a:extLst>
                  <a:ext uri="{FF2B5EF4-FFF2-40B4-BE49-F238E27FC236}">
                    <a16:creationId xmlns:a16="http://schemas.microsoft.com/office/drawing/2014/main" id="{E58C4ADC-91FC-4AF1-B6BB-C93B0A66C273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Group 22">
              <a:extLst>
                <a:ext uri="{FF2B5EF4-FFF2-40B4-BE49-F238E27FC236}">
                  <a16:creationId xmlns:a16="http://schemas.microsoft.com/office/drawing/2014/main" id="{75D08CC2-35D0-43A3-8305-C60765F88FD8}"/>
                </a:ext>
              </a:extLst>
            </p:cNvPr>
            <p:cNvGrpSpPr/>
            <p:nvPr/>
          </p:nvGrpSpPr>
          <p:grpSpPr>
            <a:xfrm rot="848653">
              <a:off x="1733447" y="3720175"/>
              <a:ext cx="2819803" cy="3272285"/>
              <a:chOff x="5097314" y="2786062"/>
              <a:chExt cx="2324100" cy="2697039"/>
            </a:xfrm>
          </p:grpSpPr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5F420394-17CE-4F9D-80F7-2687BA752FA9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rgbClr val="FF99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EC9DF785-F630-4243-AF2C-02EA45D4925B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rgbClr val="FF99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CAAF2274-6D3E-46E6-AD96-9BCD8BC0F341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A5C84F6E-DD07-444A-9641-67E33208E2A0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rgbClr val="FF99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Group 11">
              <a:extLst>
                <a:ext uri="{FF2B5EF4-FFF2-40B4-BE49-F238E27FC236}">
                  <a16:creationId xmlns:a16="http://schemas.microsoft.com/office/drawing/2014/main" id="{6B94AECA-5D2E-40A4-A1CF-6E50C509AC47}"/>
                </a:ext>
              </a:extLst>
            </p:cNvPr>
            <p:cNvGrpSpPr/>
            <p:nvPr/>
          </p:nvGrpSpPr>
          <p:grpSpPr>
            <a:xfrm>
              <a:off x="2202952" y="2850482"/>
              <a:ext cx="2518253" cy="2922347"/>
              <a:chOff x="5097314" y="2786062"/>
              <a:chExt cx="2324100" cy="2697039"/>
            </a:xfrm>
          </p:grpSpPr>
          <p:sp>
            <p:nvSpPr>
              <p:cNvPr id="55" name="Freeform 3">
                <a:extLst>
                  <a:ext uri="{FF2B5EF4-FFF2-40B4-BE49-F238E27FC236}">
                    <a16:creationId xmlns:a16="http://schemas.microsoft.com/office/drawing/2014/main" id="{8CEA86AD-F8EC-4BC5-93A0-AB16AF49085F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28BB1FA5-E86E-410E-B7FD-3F93A62F0696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41F9386E-84A9-48DF-8C84-7690397F7D59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Freeform 9">
                <a:extLst>
                  <a:ext uri="{FF2B5EF4-FFF2-40B4-BE49-F238E27FC236}">
                    <a16:creationId xmlns:a16="http://schemas.microsoft.com/office/drawing/2014/main" id="{3B39F6DB-7046-492B-A55D-E58F8CB5B6CD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Group 93">
            <a:extLst>
              <a:ext uri="{FF2B5EF4-FFF2-40B4-BE49-F238E27FC236}">
                <a16:creationId xmlns:a16="http://schemas.microsoft.com/office/drawing/2014/main" id="{ED1F2C7F-3272-42F8-9D55-B7583858F2E2}"/>
              </a:ext>
            </a:extLst>
          </p:cNvPr>
          <p:cNvGrpSpPr/>
          <p:nvPr/>
        </p:nvGrpSpPr>
        <p:grpSpPr>
          <a:xfrm>
            <a:off x="1909262" y="1980123"/>
            <a:ext cx="1955619" cy="1389761"/>
            <a:chOff x="3064080" y="2527763"/>
            <a:chExt cx="1822941" cy="1424567"/>
          </a:xfrm>
        </p:grpSpPr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764B7C28-8A57-4799-8AB6-87E02D1FA20E}"/>
                </a:ext>
              </a:extLst>
            </p:cNvPr>
            <p:cNvSpPr/>
            <p:nvPr/>
          </p:nvSpPr>
          <p:spPr>
            <a:xfrm>
              <a:off x="4141347" y="2527763"/>
              <a:ext cx="551618" cy="96293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618" h="962935">
                  <a:moveTo>
                    <a:pt x="551618" y="962935"/>
                  </a:moveTo>
                  <a:cubicBezTo>
                    <a:pt x="253444" y="516336"/>
                    <a:pt x="90442" y="264545"/>
                    <a:pt x="18880" y="104194"/>
                  </a:cubicBezTo>
                  <a:cubicBezTo>
                    <a:pt x="-52682" y="-56157"/>
                    <a:pt x="100712" y="22362"/>
                    <a:pt x="122247" y="827"/>
                  </a:cubicBezTo>
                </a:path>
              </a:pathLst>
            </a:cu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id="{3899F2E2-F0F5-4274-85D9-6E19CB443D6F}"/>
                </a:ext>
              </a:extLst>
            </p:cNvPr>
            <p:cNvSpPr/>
            <p:nvPr/>
          </p:nvSpPr>
          <p:spPr>
            <a:xfrm>
              <a:off x="3958377" y="2635642"/>
              <a:ext cx="341478" cy="898498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8" h="898498">
                  <a:moveTo>
                    <a:pt x="341478" y="898498"/>
                  </a:moveTo>
                  <a:cubicBezTo>
                    <a:pt x="146671" y="443948"/>
                    <a:pt x="45953" y="253117"/>
                    <a:pt x="7522" y="103367"/>
                  </a:cubicBezTo>
                  <a:cubicBezTo>
                    <a:pt x="-30909" y="-46383"/>
                    <a:pt x="89354" y="21535"/>
                    <a:pt x="110889" y="0"/>
                  </a:cubicBezTo>
                </a:path>
              </a:pathLst>
            </a:cu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3CB1A964-D270-4EE4-B8E4-F4D34ED8DEA3}"/>
                </a:ext>
              </a:extLst>
            </p:cNvPr>
            <p:cNvSpPr/>
            <p:nvPr/>
          </p:nvSpPr>
          <p:spPr>
            <a:xfrm rot="424058">
              <a:off x="3744773" y="2762589"/>
              <a:ext cx="598849" cy="1189741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849" h="1189741">
                  <a:moveTo>
                    <a:pt x="598849" y="1189741"/>
                  </a:moveTo>
                  <a:cubicBezTo>
                    <a:pt x="382326" y="753909"/>
                    <a:pt x="124832" y="364848"/>
                    <a:pt x="36316" y="166558"/>
                  </a:cubicBezTo>
                  <a:cubicBezTo>
                    <a:pt x="-52200" y="-31732"/>
                    <a:pt x="46215" y="21535"/>
                    <a:pt x="67750" y="0"/>
                  </a:cubicBezTo>
                </a:path>
              </a:pathLst>
            </a:cu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EEEE822C-FDE3-4362-80F3-724C8DE121E1}"/>
                </a:ext>
              </a:extLst>
            </p:cNvPr>
            <p:cNvSpPr/>
            <p:nvPr/>
          </p:nvSpPr>
          <p:spPr>
            <a:xfrm rot="1547584">
              <a:off x="3064080" y="3116301"/>
              <a:ext cx="654077" cy="802803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077" h="802803">
                  <a:moveTo>
                    <a:pt x="654077" y="802803"/>
                  </a:moveTo>
                  <a:cubicBezTo>
                    <a:pt x="294131" y="453945"/>
                    <a:pt x="137190" y="300358"/>
                    <a:pt x="40100" y="166558"/>
                  </a:cubicBezTo>
                  <a:cubicBezTo>
                    <a:pt x="-56990" y="32758"/>
                    <a:pt x="49999" y="21535"/>
                    <a:pt x="71534" y="0"/>
                  </a:cubicBezTo>
                </a:path>
              </a:pathLst>
            </a:cu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F25F8694-65B9-438E-BB85-953A9DE1644B}"/>
                </a:ext>
              </a:extLst>
            </p:cNvPr>
            <p:cNvSpPr/>
            <p:nvPr/>
          </p:nvSpPr>
          <p:spPr>
            <a:xfrm rot="1547584">
              <a:off x="3348474" y="2959035"/>
              <a:ext cx="676620" cy="827980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76620 w 676620"/>
                <a:gd name="connsiteY0" fmla="*/ 827980 h 827980"/>
                <a:gd name="connsiteX1" fmla="*/ 41646 w 676620"/>
                <a:gd name="connsiteY1" fmla="*/ 166558 h 827980"/>
                <a:gd name="connsiteX2" fmla="*/ 73080 w 676620"/>
                <a:gd name="connsiteY2" fmla="*/ 0 h 8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620" h="827980">
                  <a:moveTo>
                    <a:pt x="676620" y="827980"/>
                  </a:moveTo>
                  <a:cubicBezTo>
                    <a:pt x="316674" y="479122"/>
                    <a:pt x="142236" y="304555"/>
                    <a:pt x="41646" y="166558"/>
                  </a:cubicBezTo>
                  <a:cubicBezTo>
                    <a:pt x="-58944" y="28561"/>
                    <a:pt x="51545" y="21535"/>
                    <a:pt x="73080" y="0"/>
                  </a:cubicBezTo>
                </a:path>
              </a:pathLst>
            </a:cu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23A2F3D2-8A4E-462E-921F-89246919DED2}"/>
                </a:ext>
              </a:extLst>
            </p:cNvPr>
            <p:cNvSpPr/>
            <p:nvPr/>
          </p:nvSpPr>
          <p:spPr>
            <a:xfrm rot="1547584">
              <a:off x="3445577" y="2947008"/>
              <a:ext cx="901202" cy="877029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202" h="877029">
                  <a:moveTo>
                    <a:pt x="901202" y="877029"/>
                  </a:moveTo>
                  <a:cubicBezTo>
                    <a:pt x="501761" y="556089"/>
                    <a:pt x="192518" y="312729"/>
                    <a:pt x="57068" y="166558"/>
                  </a:cubicBezTo>
                  <a:cubicBezTo>
                    <a:pt x="-78382" y="20387"/>
                    <a:pt x="66967" y="21535"/>
                    <a:pt x="88502" y="0"/>
                  </a:cubicBezTo>
                </a:path>
              </a:pathLst>
            </a:cu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DDB67580-5E90-4F7B-94C7-F66E93D671AB}"/>
                </a:ext>
              </a:extLst>
            </p:cNvPr>
            <p:cNvSpPr/>
            <p:nvPr/>
          </p:nvSpPr>
          <p:spPr>
            <a:xfrm rot="1547584">
              <a:off x="3267432" y="3054722"/>
              <a:ext cx="643707" cy="727992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643707 w 643707"/>
                <a:gd name="connsiteY0" fmla="*/ 727992 h 727992"/>
                <a:gd name="connsiteX1" fmla="*/ 39390 w 643707"/>
                <a:gd name="connsiteY1" fmla="*/ 166558 h 727992"/>
                <a:gd name="connsiteX2" fmla="*/ 70824 w 643707"/>
                <a:gd name="connsiteY2" fmla="*/ 0 h 72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3707" h="727992">
                  <a:moveTo>
                    <a:pt x="643707" y="727992"/>
                  </a:moveTo>
                  <a:cubicBezTo>
                    <a:pt x="244266" y="407052"/>
                    <a:pt x="134870" y="287890"/>
                    <a:pt x="39390" y="166558"/>
                  </a:cubicBezTo>
                  <a:cubicBezTo>
                    <a:pt x="-56090" y="45226"/>
                    <a:pt x="49289" y="21535"/>
                    <a:pt x="70824" y="0"/>
                  </a:cubicBezTo>
                </a:path>
              </a:pathLst>
            </a:cu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Freeform 72">
              <a:extLst>
                <a:ext uri="{FF2B5EF4-FFF2-40B4-BE49-F238E27FC236}">
                  <a16:creationId xmlns:a16="http://schemas.microsoft.com/office/drawing/2014/main" id="{B7995220-AFBE-41B9-8373-9D8A005B8B52}"/>
                </a:ext>
              </a:extLst>
            </p:cNvPr>
            <p:cNvSpPr/>
            <p:nvPr/>
          </p:nvSpPr>
          <p:spPr>
            <a:xfrm>
              <a:off x="4054881" y="2604251"/>
              <a:ext cx="374940" cy="803082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940" h="803082">
                  <a:moveTo>
                    <a:pt x="374940" y="803082"/>
                  </a:moveTo>
                  <a:cubicBezTo>
                    <a:pt x="140376" y="364434"/>
                    <a:pt x="52912" y="237214"/>
                    <a:pt x="9180" y="103367"/>
                  </a:cubicBezTo>
                  <a:cubicBezTo>
                    <a:pt x="-34552" y="-30480"/>
                    <a:pt x="91012" y="21535"/>
                    <a:pt x="112547" y="0"/>
                  </a:cubicBezTo>
                </a:path>
              </a:pathLst>
            </a:cu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Straight Connector 74">
              <a:extLst>
                <a:ext uri="{FF2B5EF4-FFF2-40B4-BE49-F238E27FC236}">
                  <a16:creationId xmlns:a16="http://schemas.microsoft.com/office/drawing/2014/main" id="{8C48C624-F734-4E14-9EF9-50C3D5049BF0}"/>
                </a:ext>
              </a:extLst>
            </p:cNvPr>
            <p:cNvCxnSpPr/>
            <p:nvPr/>
          </p:nvCxnSpPr>
          <p:spPr>
            <a:xfrm>
              <a:off x="4429821" y="2853074"/>
              <a:ext cx="457200" cy="504385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76">
              <a:extLst>
                <a:ext uri="{FF2B5EF4-FFF2-40B4-BE49-F238E27FC236}">
                  <a16:creationId xmlns:a16="http://schemas.microsoft.com/office/drawing/2014/main" id="{1EA951AA-836A-48F7-A191-ACED8A4F3513}"/>
                </a:ext>
              </a:extLst>
            </p:cNvPr>
            <p:cNvCxnSpPr/>
            <p:nvPr/>
          </p:nvCxnSpPr>
          <p:spPr>
            <a:xfrm>
              <a:off x="4362502" y="2933678"/>
              <a:ext cx="295919" cy="351306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78">
              <a:extLst>
                <a:ext uri="{FF2B5EF4-FFF2-40B4-BE49-F238E27FC236}">
                  <a16:creationId xmlns:a16="http://schemas.microsoft.com/office/drawing/2014/main" id="{ACEFD88B-C49E-4CF6-BAB5-58FA01C103C2}"/>
                </a:ext>
              </a:extLst>
            </p:cNvPr>
            <p:cNvCxnSpPr/>
            <p:nvPr/>
          </p:nvCxnSpPr>
          <p:spPr>
            <a:xfrm>
              <a:off x="3913737" y="3264779"/>
              <a:ext cx="227610" cy="555919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0">
              <a:extLst>
                <a:ext uri="{FF2B5EF4-FFF2-40B4-BE49-F238E27FC236}">
                  <a16:creationId xmlns:a16="http://schemas.microsoft.com/office/drawing/2014/main" id="{CADCFFB0-466E-4774-9942-D1AF609CE478}"/>
                </a:ext>
              </a:extLst>
            </p:cNvPr>
            <p:cNvCxnSpPr/>
            <p:nvPr/>
          </p:nvCxnSpPr>
          <p:spPr>
            <a:xfrm>
              <a:off x="3464972" y="3595880"/>
              <a:ext cx="124313" cy="297096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2">
              <a:extLst>
                <a:ext uri="{FF2B5EF4-FFF2-40B4-BE49-F238E27FC236}">
                  <a16:creationId xmlns:a16="http://schemas.microsoft.com/office/drawing/2014/main" id="{0EE0CCA7-457C-4919-BBE6-D13DBD90260B}"/>
                </a:ext>
              </a:extLst>
            </p:cNvPr>
            <p:cNvCxnSpPr/>
            <p:nvPr/>
          </p:nvCxnSpPr>
          <p:spPr>
            <a:xfrm>
              <a:off x="3735921" y="3403843"/>
              <a:ext cx="234952" cy="455277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D1D8F0A-90FB-43DC-8563-34FCCCE11337}"/>
                </a:ext>
              </a:extLst>
            </p:cNvPr>
            <p:cNvCxnSpPr/>
            <p:nvPr/>
          </p:nvCxnSpPr>
          <p:spPr>
            <a:xfrm>
              <a:off x="4054881" y="3160202"/>
              <a:ext cx="173608" cy="416836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Freeform 52">
            <a:extLst>
              <a:ext uri="{FF2B5EF4-FFF2-40B4-BE49-F238E27FC236}">
                <a16:creationId xmlns:a16="http://schemas.microsoft.com/office/drawing/2014/main" id="{A0CCE278-6821-43B5-B2D8-603B516E09EC}"/>
              </a:ext>
            </a:extLst>
          </p:cNvPr>
          <p:cNvSpPr/>
          <p:nvPr/>
        </p:nvSpPr>
        <p:spPr>
          <a:xfrm>
            <a:off x="-3827" y="390032"/>
            <a:ext cx="1773101" cy="6467967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224502 w 1383527"/>
              <a:gd name="connsiteY0" fmla="*/ 172121 h 2517756"/>
              <a:gd name="connsiteX1" fmla="*/ 1311966 w 1383527"/>
              <a:gd name="connsiteY1" fmla="*/ 792323 h 2517756"/>
              <a:gd name="connsiteX2" fmla="*/ 985963 w 1383527"/>
              <a:gd name="connsiteY2" fmla="*/ 1674917 h 2517756"/>
              <a:gd name="connsiteX3" fmla="*/ 1383527 w 1383527"/>
              <a:gd name="connsiteY3" fmla="*/ 2485951 h 2517756"/>
              <a:gd name="connsiteX4" fmla="*/ 0 w 1383527"/>
              <a:gd name="connsiteY4" fmla="*/ 2517756 h 2517756"/>
              <a:gd name="connsiteX5" fmla="*/ 203615 w 1383527"/>
              <a:gd name="connsiteY5" fmla="*/ 0 h 2517756"/>
              <a:gd name="connsiteX6" fmla="*/ 1224502 w 1383527"/>
              <a:gd name="connsiteY6" fmla="*/ 172121 h 2517756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29940 w 1188965"/>
              <a:gd name="connsiteY0" fmla="*/ 172121 h 4696542"/>
              <a:gd name="connsiteX1" fmla="*/ 1117404 w 1188965"/>
              <a:gd name="connsiteY1" fmla="*/ 792323 h 4696542"/>
              <a:gd name="connsiteX2" fmla="*/ 791401 w 1188965"/>
              <a:gd name="connsiteY2" fmla="*/ 1674917 h 4696542"/>
              <a:gd name="connsiteX3" fmla="*/ 1188965 w 1188965"/>
              <a:gd name="connsiteY3" fmla="*/ 2485951 h 4696542"/>
              <a:gd name="connsiteX4" fmla="*/ 0 w 1188965"/>
              <a:gd name="connsiteY4" fmla="*/ 4696542 h 4696542"/>
              <a:gd name="connsiteX5" fmla="*/ 9053 w 1188965"/>
              <a:gd name="connsiteY5" fmla="*/ 0 h 4696542"/>
              <a:gd name="connsiteX6" fmla="*/ 1029940 w 1188965"/>
              <a:gd name="connsiteY6" fmla="*/ 172121 h 4696542"/>
              <a:gd name="connsiteX0" fmla="*/ 1029940 w 1846766"/>
              <a:gd name="connsiteY0" fmla="*/ 172121 h 4698337"/>
              <a:gd name="connsiteX1" fmla="*/ 1117404 w 1846766"/>
              <a:gd name="connsiteY1" fmla="*/ 792323 h 4698337"/>
              <a:gd name="connsiteX2" fmla="*/ 791401 w 1846766"/>
              <a:gd name="connsiteY2" fmla="*/ 1674917 h 4698337"/>
              <a:gd name="connsiteX3" fmla="*/ 1846766 w 1846766"/>
              <a:gd name="connsiteY3" fmla="*/ 4695862 h 4698337"/>
              <a:gd name="connsiteX4" fmla="*/ 0 w 1846766"/>
              <a:gd name="connsiteY4" fmla="*/ 4696542 h 4698337"/>
              <a:gd name="connsiteX5" fmla="*/ 9053 w 1846766"/>
              <a:gd name="connsiteY5" fmla="*/ 0 h 4698337"/>
              <a:gd name="connsiteX6" fmla="*/ 1029940 w 1846766"/>
              <a:gd name="connsiteY6" fmla="*/ 172121 h 4698337"/>
              <a:gd name="connsiteX0" fmla="*/ 1029940 w 1846766"/>
              <a:gd name="connsiteY0" fmla="*/ 172121 h 4704980"/>
              <a:gd name="connsiteX1" fmla="*/ 1117404 w 1846766"/>
              <a:gd name="connsiteY1" fmla="*/ 792323 h 4704980"/>
              <a:gd name="connsiteX2" fmla="*/ 791401 w 1846766"/>
              <a:gd name="connsiteY2" fmla="*/ 1674917 h 4704980"/>
              <a:gd name="connsiteX3" fmla="*/ 1846766 w 1846766"/>
              <a:gd name="connsiteY3" fmla="*/ 4695862 h 4704980"/>
              <a:gd name="connsiteX4" fmla="*/ 0 w 1846766"/>
              <a:gd name="connsiteY4" fmla="*/ 4696542 h 4704980"/>
              <a:gd name="connsiteX5" fmla="*/ 9053 w 1846766"/>
              <a:gd name="connsiteY5" fmla="*/ 0 h 4704980"/>
              <a:gd name="connsiteX6" fmla="*/ 1029940 w 1846766"/>
              <a:gd name="connsiteY6" fmla="*/ 172121 h 4704980"/>
              <a:gd name="connsiteX0" fmla="*/ 1029940 w 1856031"/>
              <a:gd name="connsiteY0" fmla="*/ 172121 h 4714470"/>
              <a:gd name="connsiteX1" fmla="*/ 1117404 w 1856031"/>
              <a:gd name="connsiteY1" fmla="*/ 792323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1029940 w 1856031"/>
              <a:gd name="connsiteY0" fmla="*/ 172121 h 4714470"/>
              <a:gd name="connsiteX1" fmla="*/ 1163728 w 1856031"/>
              <a:gd name="connsiteY1" fmla="*/ 771572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937292 w 1856031"/>
              <a:gd name="connsiteY0" fmla="*/ 0 h 5102609"/>
              <a:gd name="connsiteX1" fmla="*/ 1163728 w 1856031"/>
              <a:gd name="connsiteY1" fmla="*/ 1159711 h 5102609"/>
              <a:gd name="connsiteX2" fmla="*/ 791401 w 1856031"/>
              <a:gd name="connsiteY2" fmla="*/ 2063056 h 5102609"/>
              <a:gd name="connsiteX3" fmla="*/ 1856031 w 1856031"/>
              <a:gd name="connsiteY3" fmla="*/ 5094376 h 5102609"/>
              <a:gd name="connsiteX4" fmla="*/ 0 w 1856031"/>
              <a:gd name="connsiteY4" fmla="*/ 5084681 h 5102609"/>
              <a:gd name="connsiteX5" fmla="*/ 9053 w 1856031"/>
              <a:gd name="connsiteY5" fmla="*/ 388139 h 5102609"/>
              <a:gd name="connsiteX6" fmla="*/ 937292 w 1856031"/>
              <a:gd name="connsiteY6" fmla="*/ 0 h 5102609"/>
              <a:gd name="connsiteX0" fmla="*/ 937292 w 1856031"/>
              <a:gd name="connsiteY0" fmla="*/ 37243 h 5139852"/>
              <a:gd name="connsiteX1" fmla="*/ 1163728 w 1856031"/>
              <a:gd name="connsiteY1" fmla="*/ 1196954 h 5139852"/>
              <a:gd name="connsiteX2" fmla="*/ 791401 w 1856031"/>
              <a:gd name="connsiteY2" fmla="*/ 2100299 h 5139852"/>
              <a:gd name="connsiteX3" fmla="*/ 1856031 w 1856031"/>
              <a:gd name="connsiteY3" fmla="*/ 5131619 h 5139852"/>
              <a:gd name="connsiteX4" fmla="*/ 0 w 1856031"/>
              <a:gd name="connsiteY4" fmla="*/ 5121924 h 5139852"/>
              <a:gd name="connsiteX5" fmla="*/ 9053 w 1856031"/>
              <a:gd name="connsiteY5" fmla="*/ 0 h 5139852"/>
              <a:gd name="connsiteX6" fmla="*/ 937292 w 1856031"/>
              <a:gd name="connsiteY6" fmla="*/ 37243 h 5139852"/>
              <a:gd name="connsiteX0" fmla="*/ 928027 w 1856031"/>
              <a:gd name="connsiteY0" fmla="*/ 0 h 5870372"/>
              <a:gd name="connsiteX1" fmla="*/ 1163728 w 1856031"/>
              <a:gd name="connsiteY1" fmla="*/ 1927474 h 5870372"/>
              <a:gd name="connsiteX2" fmla="*/ 791401 w 1856031"/>
              <a:gd name="connsiteY2" fmla="*/ 2830819 h 5870372"/>
              <a:gd name="connsiteX3" fmla="*/ 1856031 w 1856031"/>
              <a:gd name="connsiteY3" fmla="*/ 5862139 h 5870372"/>
              <a:gd name="connsiteX4" fmla="*/ 0 w 1856031"/>
              <a:gd name="connsiteY4" fmla="*/ 5852444 h 5870372"/>
              <a:gd name="connsiteX5" fmla="*/ 9053 w 1856031"/>
              <a:gd name="connsiteY5" fmla="*/ 730520 h 5870372"/>
              <a:gd name="connsiteX6" fmla="*/ 928027 w 1856031"/>
              <a:gd name="connsiteY6" fmla="*/ 0 h 5870372"/>
              <a:gd name="connsiteX0" fmla="*/ 928027 w 1856031"/>
              <a:gd name="connsiteY0" fmla="*/ 7348 h 5877720"/>
              <a:gd name="connsiteX1" fmla="*/ 1163728 w 1856031"/>
              <a:gd name="connsiteY1" fmla="*/ 1934822 h 5877720"/>
              <a:gd name="connsiteX2" fmla="*/ 791401 w 1856031"/>
              <a:gd name="connsiteY2" fmla="*/ 2838167 h 5877720"/>
              <a:gd name="connsiteX3" fmla="*/ 1856031 w 1856031"/>
              <a:gd name="connsiteY3" fmla="*/ 5869487 h 5877720"/>
              <a:gd name="connsiteX4" fmla="*/ 0 w 1856031"/>
              <a:gd name="connsiteY4" fmla="*/ 5859792 h 5877720"/>
              <a:gd name="connsiteX5" fmla="*/ 9053 w 1856031"/>
              <a:gd name="connsiteY5" fmla="*/ 737868 h 5877720"/>
              <a:gd name="connsiteX6" fmla="*/ 928027 w 1856031"/>
              <a:gd name="connsiteY6" fmla="*/ 7348 h 5877720"/>
              <a:gd name="connsiteX0" fmla="*/ 928027 w 1856031"/>
              <a:gd name="connsiteY0" fmla="*/ 267701 h 6138073"/>
              <a:gd name="connsiteX1" fmla="*/ 1163728 w 1856031"/>
              <a:gd name="connsiteY1" fmla="*/ 2195175 h 6138073"/>
              <a:gd name="connsiteX2" fmla="*/ 791401 w 1856031"/>
              <a:gd name="connsiteY2" fmla="*/ 3098520 h 6138073"/>
              <a:gd name="connsiteX3" fmla="*/ 1856031 w 1856031"/>
              <a:gd name="connsiteY3" fmla="*/ 6129840 h 6138073"/>
              <a:gd name="connsiteX4" fmla="*/ 0 w 1856031"/>
              <a:gd name="connsiteY4" fmla="*/ 6120145 h 6138073"/>
              <a:gd name="connsiteX5" fmla="*/ 9053 w 1856031"/>
              <a:gd name="connsiteY5" fmla="*/ 85206 h 6138073"/>
              <a:gd name="connsiteX6" fmla="*/ 928027 w 1856031"/>
              <a:gd name="connsiteY6" fmla="*/ 267701 h 6138073"/>
              <a:gd name="connsiteX0" fmla="*/ 928027 w 1856031"/>
              <a:gd name="connsiteY0" fmla="*/ 182495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928027 w 1856031"/>
              <a:gd name="connsiteY6" fmla="*/ 182495 h 6052867"/>
              <a:gd name="connsiteX0" fmla="*/ 696407 w 1856031"/>
              <a:gd name="connsiteY0" fmla="*/ 130619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996962 w 1856031"/>
              <a:gd name="connsiteY1" fmla="*/ 1425208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15491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88202 w 1847826"/>
              <a:gd name="connsiteY0" fmla="*/ 130619 h 6460321"/>
              <a:gd name="connsiteX1" fmla="*/ 1007286 w 1847826"/>
              <a:gd name="connsiteY1" fmla="*/ 1601586 h 6460321"/>
              <a:gd name="connsiteX2" fmla="*/ 783196 w 1847826"/>
              <a:gd name="connsiteY2" fmla="*/ 3013314 h 6460321"/>
              <a:gd name="connsiteX3" fmla="*/ 1847826 w 1847826"/>
              <a:gd name="connsiteY3" fmla="*/ 6044634 h 6460321"/>
              <a:gd name="connsiteX4" fmla="*/ 1060 w 1847826"/>
              <a:gd name="connsiteY4" fmla="*/ 6460321 h 6460321"/>
              <a:gd name="connsiteX5" fmla="*/ 848 w 1847826"/>
              <a:gd name="connsiteY5" fmla="*/ 0 h 6460321"/>
              <a:gd name="connsiteX6" fmla="*/ 688202 w 1847826"/>
              <a:gd name="connsiteY6" fmla="*/ 130619 h 6460321"/>
              <a:gd name="connsiteX0" fmla="*/ 688202 w 1838561"/>
              <a:gd name="connsiteY0" fmla="*/ 130619 h 6487901"/>
              <a:gd name="connsiteX1" fmla="*/ 1007286 w 1838561"/>
              <a:gd name="connsiteY1" fmla="*/ 1601586 h 6487901"/>
              <a:gd name="connsiteX2" fmla="*/ 783196 w 1838561"/>
              <a:gd name="connsiteY2" fmla="*/ 3013314 h 6487901"/>
              <a:gd name="connsiteX3" fmla="*/ 1838561 w 1838561"/>
              <a:gd name="connsiteY3" fmla="*/ 6480392 h 6487901"/>
              <a:gd name="connsiteX4" fmla="*/ 1060 w 1838561"/>
              <a:gd name="connsiteY4" fmla="*/ 6460321 h 6487901"/>
              <a:gd name="connsiteX5" fmla="*/ 848 w 1838561"/>
              <a:gd name="connsiteY5" fmla="*/ 0 h 6487901"/>
              <a:gd name="connsiteX6" fmla="*/ 688202 w 1838561"/>
              <a:gd name="connsiteY6" fmla="*/ 130619 h 6487901"/>
              <a:gd name="connsiteX0" fmla="*/ 688202 w 1838561"/>
              <a:gd name="connsiteY0" fmla="*/ 130619 h 6492899"/>
              <a:gd name="connsiteX1" fmla="*/ 1007286 w 1838561"/>
              <a:gd name="connsiteY1" fmla="*/ 1601586 h 6492899"/>
              <a:gd name="connsiteX2" fmla="*/ 783196 w 1838561"/>
              <a:gd name="connsiteY2" fmla="*/ 3013314 h 6492899"/>
              <a:gd name="connsiteX3" fmla="*/ 1838561 w 1838561"/>
              <a:gd name="connsiteY3" fmla="*/ 6480392 h 6492899"/>
              <a:gd name="connsiteX4" fmla="*/ 1060 w 1838561"/>
              <a:gd name="connsiteY4" fmla="*/ 6460321 h 6492899"/>
              <a:gd name="connsiteX5" fmla="*/ 848 w 1838561"/>
              <a:gd name="connsiteY5" fmla="*/ 0 h 6492899"/>
              <a:gd name="connsiteX6" fmla="*/ 688202 w 1838561"/>
              <a:gd name="connsiteY6" fmla="*/ 130619 h 6492899"/>
              <a:gd name="connsiteX0" fmla="*/ 687142 w 1837501"/>
              <a:gd name="connsiteY0" fmla="*/ 140994 h 6503274"/>
              <a:gd name="connsiteX1" fmla="*/ 1006226 w 1837501"/>
              <a:gd name="connsiteY1" fmla="*/ 1611961 h 6503274"/>
              <a:gd name="connsiteX2" fmla="*/ 782136 w 1837501"/>
              <a:gd name="connsiteY2" fmla="*/ 3023689 h 6503274"/>
              <a:gd name="connsiteX3" fmla="*/ 1837501 w 1837501"/>
              <a:gd name="connsiteY3" fmla="*/ 6490767 h 6503274"/>
              <a:gd name="connsiteX4" fmla="*/ 0 w 1837501"/>
              <a:gd name="connsiteY4" fmla="*/ 6470696 h 6503274"/>
              <a:gd name="connsiteX5" fmla="*/ 194350 w 1837501"/>
              <a:gd name="connsiteY5" fmla="*/ 0 h 6503274"/>
              <a:gd name="connsiteX6" fmla="*/ 687142 w 1837501"/>
              <a:gd name="connsiteY6" fmla="*/ 140994 h 6503274"/>
              <a:gd name="connsiteX0" fmla="*/ 493640 w 1643999"/>
              <a:gd name="connsiteY0" fmla="*/ 140994 h 6508044"/>
              <a:gd name="connsiteX1" fmla="*/ 812724 w 1643999"/>
              <a:gd name="connsiteY1" fmla="*/ 1611961 h 6508044"/>
              <a:gd name="connsiteX2" fmla="*/ 588634 w 1643999"/>
              <a:gd name="connsiteY2" fmla="*/ 3023689 h 6508044"/>
              <a:gd name="connsiteX3" fmla="*/ 1643999 w 1643999"/>
              <a:gd name="connsiteY3" fmla="*/ 6490767 h 6508044"/>
              <a:gd name="connsiteX4" fmla="*/ 1059 w 1643999"/>
              <a:gd name="connsiteY4" fmla="*/ 6491447 h 6508044"/>
              <a:gd name="connsiteX5" fmla="*/ 848 w 1643999"/>
              <a:gd name="connsiteY5" fmla="*/ 0 h 6508044"/>
              <a:gd name="connsiteX6" fmla="*/ 493640 w 1643999"/>
              <a:gd name="connsiteY6" fmla="*/ 140994 h 6508044"/>
              <a:gd name="connsiteX0" fmla="*/ 492581 w 1642940"/>
              <a:gd name="connsiteY0" fmla="*/ 161744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492581 w 1642940"/>
              <a:gd name="connsiteY6" fmla="*/ 161744 h 6528794"/>
              <a:gd name="connsiteX0" fmla="*/ 511110 w 1642940"/>
              <a:gd name="connsiteY0" fmla="*/ 130619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511110 w 1642940"/>
              <a:gd name="connsiteY6" fmla="*/ 130619 h 6528794"/>
              <a:gd name="connsiteX0" fmla="*/ 520976 w 1652806"/>
              <a:gd name="connsiteY0" fmla="*/ 140994 h 6539169"/>
              <a:gd name="connsiteX1" fmla="*/ 821531 w 1652806"/>
              <a:gd name="connsiteY1" fmla="*/ 1643086 h 6539169"/>
              <a:gd name="connsiteX2" fmla="*/ 597441 w 1652806"/>
              <a:gd name="connsiteY2" fmla="*/ 3054814 h 6539169"/>
              <a:gd name="connsiteX3" fmla="*/ 1652806 w 1652806"/>
              <a:gd name="connsiteY3" fmla="*/ 6521892 h 6539169"/>
              <a:gd name="connsiteX4" fmla="*/ 9866 w 1652806"/>
              <a:gd name="connsiteY4" fmla="*/ 6522572 h 6539169"/>
              <a:gd name="connsiteX5" fmla="*/ 391 w 1652806"/>
              <a:gd name="connsiteY5" fmla="*/ 0 h 6539169"/>
              <a:gd name="connsiteX6" fmla="*/ 520976 w 1652806"/>
              <a:gd name="connsiteY6" fmla="*/ 140994 h 65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2806" h="6539169">
                <a:moveTo>
                  <a:pt x="520976" y="140994"/>
                </a:moveTo>
                <a:cubicBezTo>
                  <a:pt x="479101" y="735067"/>
                  <a:pt x="576197" y="1173514"/>
                  <a:pt x="821531" y="1643086"/>
                </a:cubicBezTo>
                <a:cubicBezTo>
                  <a:pt x="559138" y="2064506"/>
                  <a:pt x="573588" y="2832177"/>
                  <a:pt x="597441" y="3054814"/>
                </a:cubicBezTo>
                <a:cubicBezTo>
                  <a:pt x="637197" y="3380818"/>
                  <a:pt x="1525585" y="6259499"/>
                  <a:pt x="1652806" y="6521892"/>
                </a:cubicBezTo>
                <a:cubicBezTo>
                  <a:pt x="1250308" y="6556702"/>
                  <a:pt x="551336" y="6529262"/>
                  <a:pt x="9866" y="6522572"/>
                </a:cubicBezTo>
                <a:cubicBezTo>
                  <a:pt x="12884" y="4957058"/>
                  <a:pt x="-2627" y="1565514"/>
                  <a:pt x="391" y="0"/>
                </a:cubicBezTo>
                <a:cubicBezTo>
                  <a:pt x="371570" y="140375"/>
                  <a:pt x="242445" y="62871"/>
                  <a:pt x="520976" y="1409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38086" y="228897"/>
            <a:ext cx="5186474" cy="931721"/>
          </a:xfrm>
          <a:solidFill>
            <a:srgbClr val="66FFFF"/>
          </a:solidFill>
        </p:spPr>
        <p:txBody>
          <a:bodyPr/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Magnificent Mile</a:t>
            </a:r>
          </a:p>
        </p:txBody>
      </p:sp>
      <p:sp>
        <p:nvSpPr>
          <p:cNvPr id="3" name="Meio-quadro 2">
            <a:extLst>
              <a:ext uri="{FF2B5EF4-FFF2-40B4-BE49-F238E27FC236}">
                <a16:creationId xmlns:a16="http://schemas.microsoft.com/office/drawing/2014/main" id="{A2A998A2-12AD-4097-944B-A75CFB24824D}"/>
              </a:ext>
            </a:extLst>
          </p:cNvPr>
          <p:cNvSpPr/>
          <p:nvPr/>
        </p:nvSpPr>
        <p:spPr>
          <a:xfrm rot="10800000" flipH="1">
            <a:off x="2918865" y="642630"/>
            <a:ext cx="4062187" cy="512706"/>
          </a:xfrm>
          <a:prstGeom prst="halfFrame">
            <a:avLst>
              <a:gd name="adj1" fmla="val 15805"/>
              <a:gd name="adj2" fmla="val 12722"/>
            </a:avLst>
          </a:prstGeom>
          <a:solidFill>
            <a:srgbClr val="E75353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70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9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chemeClr val="accent5">
                <a:lumMod val="89000"/>
              </a:schemeClr>
            </a:gs>
            <a:gs pos="85000">
              <a:schemeClr val="accent5">
                <a:lumMod val="89000"/>
              </a:schemeClr>
            </a:gs>
            <a:gs pos="85000">
              <a:schemeClr val="accent5">
                <a:lumMod val="75000"/>
              </a:schemeClr>
            </a:gs>
            <a:gs pos="84000">
              <a:schemeClr val="accent5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 Explicativo: Seta para Baixo 20">
            <a:extLst>
              <a:ext uri="{FF2B5EF4-FFF2-40B4-BE49-F238E27FC236}">
                <a16:creationId xmlns:a16="http://schemas.microsoft.com/office/drawing/2014/main" id="{76F5A34A-83C2-4BA0-9052-F7BEE26E76FA}"/>
              </a:ext>
            </a:extLst>
          </p:cNvPr>
          <p:cNvSpPr/>
          <p:nvPr/>
        </p:nvSpPr>
        <p:spPr>
          <a:xfrm>
            <a:off x="421981" y="361624"/>
            <a:ext cx="4608512" cy="1439120"/>
          </a:xfrm>
          <a:prstGeom prst="downArrowCallout">
            <a:avLst>
              <a:gd name="adj1" fmla="val 27647"/>
              <a:gd name="adj2" fmla="val 27647"/>
              <a:gd name="adj3" fmla="val 25000"/>
              <a:gd name="adj4" fmla="val 61006"/>
            </a:avLst>
          </a:prstGeom>
          <a:solidFill>
            <a:srgbClr val="9999FF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 Placeholder 1"/>
          <p:cNvSpPr txBox="1">
            <a:spLocks/>
          </p:cNvSpPr>
          <p:nvPr/>
        </p:nvSpPr>
        <p:spPr>
          <a:xfrm>
            <a:off x="443912" y="192212"/>
            <a:ext cx="4608512" cy="10183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b="1" dirty="0">
                <a:ln>
                  <a:solidFill>
                    <a:schemeClr val="tx1"/>
                  </a:solidFill>
                </a:ln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Touristic Spot</a:t>
            </a:r>
            <a:endParaRPr lang="ko-KR" altLang="en-US" sz="6000" b="1" dirty="0">
              <a:ln>
                <a:solidFill>
                  <a:schemeClr val="tx1"/>
                </a:solidFill>
              </a:ln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2EE5ABBA-2AB1-4D2E-B686-9AEF432FF332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8" t="687" r="35432" b="-687"/>
          <a:stretch/>
        </p:blipFill>
        <p:spPr>
          <a:xfrm>
            <a:off x="4751739" y="1985022"/>
            <a:ext cx="4842211" cy="4769520"/>
          </a:xfrm>
        </p:spPr>
      </p:pic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21824F2A-4035-466D-9662-F15CBE49C99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-346" r="1230" b="346"/>
          <a:stretch/>
        </p:blipFill>
        <p:spPr>
          <a:xfrm>
            <a:off x="7267563" y="18063"/>
            <a:ext cx="4918106" cy="4256463"/>
          </a:xfrm>
        </p:spPr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C5E836DF-B7EF-4B4C-AEF8-68FFCF8BF8F5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3" r="24763"/>
          <a:stretch>
            <a:fillRect/>
          </a:stretch>
        </p:blipFill>
        <p:spPr>
          <a:xfrm>
            <a:off x="9818591" y="2045984"/>
            <a:ext cx="2367078" cy="4708558"/>
          </a:xfrm>
        </p:spPr>
      </p:pic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5F8E7BE4-E2B0-4A3A-A3D0-33C247625A4B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0" b="12330"/>
          <a:stretch>
            <a:fillRect/>
          </a:stretch>
        </p:blipFill>
        <p:spPr>
          <a:xfrm>
            <a:off x="7392055" y="4465038"/>
            <a:ext cx="4630876" cy="2374899"/>
          </a:xfr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B42EC762-F471-41AF-AC40-45B92AB84A93}"/>
              </a:ext>
            </a:extLst>
          </p:cNvPr>
          <p:cNvSpPr txBox="1"/>
          <p:nvPr/>
        </p:nvSpPr>
        <p:spPr>
          <a:xfrm>
            <a:off x="916158" y="2976588"/>
            <a:ext cx="3464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19 Museums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0E849E57-CDAA-4973-855F-EAF6B773011F}"/>
              </a:ext>
            </a:extLst>
          </p:cNvPr>
          <p:cNvSpPr txBox="1"/>
          <p:nvPr/>
        </p:nvSpPr>
        <p:spPr>
          <a:xfrm>
            <a:off x="916158" y="4883252"/>
            <a:ext cx="3464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20 Cinema Theater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427DAA23-E57A-4265-989B-A96005BC58D9}"/>
              </a:ext>
            </a:extLst>
          </p:cNvPr>
          <p:cNvSpPr txBox="1"/>
          <p:nvPr/>
        </p:nvSpPr>
        <p:spPr>
          <a:xfrm>
            <a:off x="916158" y="2023256"/>
            <a:ext cx="3464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6 Beaches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401A6415-10F4-4E8C-B808-AA2F16D06612}"/>
              </a:ext>
            </a:extLst>
          </p:cNvPr>
          <p:cNvSpPr txBox="1"/>
          <p:nvPr/>
        </p:nvSpPr>
        <p:spPr>
          <a:xfrm>
            <a:off x="1010875" y="3929920"/>
            <a:ext cx="32751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20 Parks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137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FAA092D-80A5-4F77-86FE-88350DF99376}"/>
              </a:ext>
            </a:extLst>
          </p:cNvPr>
          <p:cNvSpPr/>
          <p:nvPr/>
        </p:nvSpPr>
        <p:spPr>
          <a:xfrm>
            <a:off x="10756607" y="2716312"/>
            <a:ext cx="1435393" cy="7166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o Explicativo: Linha Dobrada com Ênfase 24">
            <a:extLst>
              <a:ext uri="{FF2B5EF4-FFF2-40B4-BE49-F238E27FC236}">
                <a16:creationId xmlns:a16="http://schemas.microsoft.com/office/drawing/2014/main" id="{5623257B-0116-44FA-87F4-C6F9F974AAAD}"/>
              </a:ext>
            </a:extLst>
          </p:cNvPr>
          <p:cNvSpPr/>
          <p:nvPr/>
        </p:nvSpPr>
        <p:spPr>
          <a:xfrm>
            <a:off x="5040672" y="4311746"/>
            <a:ext cx="7151328" cy="2023672"/>
          </a:xfrm>
          <a:prstGeom prst="accentCallout2">
            <a:avLst>
              <a:gd name="adj1" fmla="val 52084"/>
              <a:gd name="adj2" fmla="val -1415"/>
              <a:gd name="adj3" fmla="val 106157"/>
              <a:gd name="adj4" fmla="val -17715"/>
              <a:gd name="adj5" fmla="val 62871"/>
              <a:gd name="adj6" fmla="val -40169"/>
            </a:avLst>
          </a:prstGeom>
          <a:solidFill>
            <a:srgbClr val="00F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AFF04-E301-4D47-ADED-AE9622329D1E}"/>
              </a:ext>
            </a:extLst>
          </p:cNvPr>
          <p:cNvSpPr txBox="1"/>
          <p:nvPr/>
        </p:nvSpPr>
        <p:spPr>
          <a:xfrm flipH="1">
            <a:off x="318797" y="4507974"/>
            <a:ext cx="3678609" cy="107721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YOU COULD TAKE THE BIG BUS</a:t>
            </a: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115A21FA-BFD7-4B4E-88C2-A2460AA72F82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-1549" r="1800" b="-1662"/>
          <a:stretch/>
        </p:blipFill>
        <p:spPr>
          <a:xfrm>
            <a:off x="132320" y="0"/>
            <a:ext cx="12059680" cy="4434856"/>
          </a:xfr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BE527A3-19D4-4604-8604-5017A3CBFB1A}"/>
              </a:ext>
            </a:extLst>
          </p:cNvPr>
          <p:cNvSpPr/>
          <p:nvPr/>
        </p:nvSpPr>
        <p:spPr>
          <a:xfrm>
            <a:off x="5137128" y="4507974"/>
            <a:ext cx="68954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This tours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has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explanatory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guide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in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English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that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you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can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listen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with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earphones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C110968-8E6B-4345-8AEA-2B460C2FBB74}"/>
              </a:ext>
            </a:extLst>
          </p:cNvPr>
          <p:cNvSpPr/>
          <p:nvPr/>
        </p:nvSpPr>
        <p:spPr>
          <a:xfrm>
            <a:off x="10830504" y="3028890"/>
            <a:ext cx="1287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explicativo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C81944-48D5-45BC-B7C4-A02721255DC4}"/>
              </a:ext>
            </a:extLst>
          </p:cNvPr>
          <p:cNvSpPr/>
          <p:nvPr/>
        </p:nvSpPr>
        <p:spPr>
          <a:xfrm>
            <a:off x="10756607" y="2660635"/>
            <a:ext cx="143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explanatory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1326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5" b="4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4863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207">
            <a:extLst>
              <a:ext uri="{FF2B5EF4-FFF2-40B4-BE49-F238E27FC236}">
                <a16:creationId xmlns:a16="http://schemas.microsoft.com/office/drawing/2014/main" id="{D6AE0273-E52C-4104-AE89-B7C33E0E8983}"/>
              </a:ext>
            </a:extLst>
          </p:cNvPr>
          <p:cNvSpPr/>
          <p:nvPr/>
        </p:nvSpPr>
        <p:spPr>
          <a:xfrm>
            <a:off x="4201056" y="1072121"/>
            <a:ext cx="3513947" cy="555345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algn="ctr"/>
            <a:endParaRPr lang="en" sz="24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30" name="Shape 207">
            <a:extLst>
              <a:ext uri="{FF2B5EF4-FFF2-40B4-BE49-F238E27FC236}">
                <a16:creationId xmlns:a16="http://schemas.microsoft.com/office/drawing/2014/main" id="{BE3B02EC-1494-42FD-A057-A54835B6F0B2}"/>
              </a:ext>
            </a:extLst>
          </p:cNvPr>
          <p:cNvSpPr/>
          <p:nvPr/>
        </p:nvSpPr>
        <p:spPr>
          <a:xfrm>
            <a:off x="8032837" y="1064304"/>
            <a:ext cx="3513947" cy="555345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algn="ctr"/>
            <a:endParaRPr lang="en" sz="24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title" idx="4294967295"/>
          </p:nvPr>
        </p:nvSpPr>
        <p:spPr>
          <a:xfrm>
            <a:off x="377328" y="236924"/>
            <a:ext cx="4631499" cy="6297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spcBef>
                <a:spcPts val="0"/>
              </a:spcBef>
            </a:pP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Segoe UI" panose="020B0502040204020203" pitchFamily="34" charset="0"/>
              </a:rPr>
              <a:t>YOU CAN CHOOSE FOR:</a:t>
            </a:r>
            <a:endParaRPr lang="e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Segoe UI" panose="020B0502040204020203" pitchFamily="34" charset="0"/>
            </a:endParaRPr>
          </a:p>
        </p:txBody>
      </p:sp>
      <p:cxnSp>
        <p:nvCxnSpPr>
          <p:cNvPr id="203" name="Shape 203"/>
          <p:cNvCxnSpPr/>
          <p:nvPr/>
        </p:nvCxnSpPr>
        <p:spPr>
          <a:xfrm rot="10800000">
            <a:off x="0" y="2682823"/>
            <a:ext cx="12176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7" name="Shape 207"/>
          <p:cNvSpPr/>
          <p:nvPr/>
        </p:nvSpPr>
        <p:spPr>
          <a:xfrm>
            <a:off x="404731" y="1064304"/>
            <a:ext cx="3513947" cy="555345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algn="ctr"/>
            <a:endParaRPr lang="en" sz="24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3A3F067-7DA8-4FBA-82CC-D7D7484F8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82" y="1072121"/>
            <a:ext cx="3492000" cy="2182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F8CF9E-FF34-4467-8CC3-0458C47FF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734" y="1058323"/>
            <a:ext cx="3480976" cy="2175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839E8DD-D55C-4D53-9F47-A716EA81B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75" y="1086419"/>
            <a:ext cx="3504828" cy="2190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71AE22-B89F-4C0B-8C19-18104603B8DB}"/>
              </a:ext>
            </a:extLst>
          </p:cNvPr>
          <p:cNvSpPr txBox="1"/>
          <p:nvPr/>
        </p:nvSpPr>
        <p:spPr>
          <a:xfrm>
            <a:off x="394340" y="2865030"/>
            <a:ext cx="3533457" cy="400110"/>
          </a:xfrm>
          <a:prstGeom prst="rect">
            <a:avLst/>
          </a:prstGeom>
          <a:solidFill>
            <a:srgbClr val="00FF99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Classic Ticket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18AA663-0B51-43FC-A60C-1FC4565676A7}"/>
              </a:ext>
            </a:extLst>
          </p:cNvPr>
          <p:cNvSpPr txBox="1"/>
          <p:nvPr/>
        </p:nvSpPr>
        <p:spPr>
          <a:xfrm>
            <a:off x="4181443" y="2865030"/>
            <a:ext cx="3542681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Premium Ticket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C8B8188-F7FD-4C42-BD95-64C5619A1F73}"/>
              </a:ext>
            </a:extLst>
          </p:cNvPr>
          <p:cNvSpPr txBox="1"/>
          <p:nvPr/>
        </p:nvSpPr>
        <p:spPr>
          <a:xfrm>
            <a:off x="8040239" y="2872927"/>
            <a:ext cx="3506546" cy="400110"/>
          </a:xfrm>
          <a:prstGeom prst="rect">
            <a:avLst/>
          </a:prstGeom>
          <a:solidFill>
            <a:srgbClr val="33CCFF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Night Tour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2146AA-4A86-4683-996D-A8606A3377BA}"/>
              </a:ext>
            </a:extLst>
          </p:cNvPr>
          <p:cNvSpPr txBox="1"/>
          <p:nvPr/>
        </p:nvSpPr>
        <p:spPr>
          <a:xfrm>
            <a:off x="959833" y="3233933"/>
            <a:ext cx="240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pPr algn="ctr"/>
            <a:r>
              <a:rPr lang="pt-BR" sz="2800" dirty="0"/>
              <a:t>US $ 41.40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AA939D-DD04-41A1-9518-7EEF63295EF9}"/>
              </a:ext>
            </a:extLst>
          </p:cNvPr>
          <p:cNvSpPr txBox="1"/>
          <p:nvPr/>
        </p:nvSpPr>
        <p:spPr>
          <a:xfrm>
            <a:off x="8677954" y="3325629"/>
            <a:ext cx="2223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US $ 29.00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CEC7F5E-104A-4BE8-A2EA-F43F4F79EE7C}"/>
              </a:ext>
            </a:extLst>
          </p:cNvPr>
          <p:cNvSpPr txBox="1"/>
          <p:nvPr/>
        </p:nvSpPr>
        <p:spPr>
          <a:xfrm>
            <a:off x="4799344" y="3266247"/>
            <a:ext cx="2223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US $ 50.40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0219B5-DBE8-4059-9A60-8EA6C1DD6386}"/>
              </a:ext>
            </a:extLst>
          </p:cNvPr>
          <p:cNvSpPr txBox="1"/>
          <p:nvPr/>
        </p:nvSpPr>
        <p:spPr>
          <a:xfrm>
            <a:off x="377328" y="4014950"/>
            <a:ext cx="356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pPr algn="ctr"/>
            <a:r>
              <a:rPr lang="pt-BR" sz="2800" dirty="0"/>
              <a:t>1 Day hop </a:t>
            </a:r>
            <a:r>
              <a:rPr lang="pt-BR" sz="2800" dirty="0" err="1"/>
              <a:t>on</a:t>
            </a:r>
            <a:r>
              <a:rPr lang="pt-BR" sz="2800" dirty="0"/>
              <a:t>, hop off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2EC0A67-40F8-4613-A988-79410B015EDB}"/>
              </a:ext>
            </a:extLst>
          </p:cNvPr>
          <p:cNvSpPr txBox="1"/>
          <p:nvPr/>
        </p:nvSpPr>
        <p:spPr>
          <a:xfrm>
            <a:off x="4210175" y="4014950"/>
            <a:ext cx="3542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 Day hop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on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, hop off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B120F82-B424-42A9-9D61-5FD75B68AB8E}"/>
              </a:ext>
            </a:extLst>
          </p:cNvPr>
          <p:cNvSpPr txBox="1"/>
          <p:nvPr/>
        </p:nvSpPr>
        <p:spPr>
          <a:xfrm>
            <a:off x="4236512" y="4785161"/>
            <a:ext cx="3478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Chicago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Architecture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Center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007F8E3-2A35-477B-B2B4-43147F6F6876}"/>
              </a:ext>
            </a:extLst>
          </p:cNvPr>
          <p:cNvSpPr txBox="1"/>
          <p:nvPr/>
        </p:nvSpPr>
        <p:spPr>
          <a:xfrm>
            <a:off x="8484480" y="4039732"/>
            <a:ext cx="261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Live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Guides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A01DE02-7129-49DC-80C3-57A227866851}"/>
              </a:ext>
            </a:extLst>
          </p:cNvPr>
          <p:cNvSpPr txBox="1"/>
          <p:nvPr/>
        </p:nvSpPr>
        <p:spPr>
          <a:xfrm>
            <a:off x="8065809" y="4785161"/>
            <a:ext cx="3480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See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all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top 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landmarks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6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6015542" y="1435096"/>
            <a:ext cx="2706012" cy="54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In Chicago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3495542" y="892090"/>
            <a:ext cx="2520000" cy="5400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Ciclism</a:t>
            </a:r>
          </a:p>
        </p:txBody>
      </p:sp>
      <p:pic>
        <p:nvPicPr>
          <p:cNvPr id="1026" name="Picture 2" descr="Resultado de imagem para free bike in chicago">
            <a:extLst>
              <a:ext uri="{FF2B5EF4-FFF2-40B4-BE49-F238E27FC236}">
                <a16:creationId xmlns:a16="http://schemas.microsoft.com/office/drawing/2014/main" id="{B34496E9-A2E0-4FD0-9871-F33375723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95" y="2875371"/>
            <a:ext cx="3130392" cy="20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7C6F0BF-2A63-469C-89BE-1C24D698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" y="0"/>
            <a:ext cx="3694496" cy="5425910"/>
          </a:xfrm>
          <a:prstGeom prst="rect">
            <a:avLst/>
          </a:prstGeom>
        </p:spPr>
      </p:pic>
      <p:sp>
        <p:nvSpPr>
          <p:cNvPr id="60" name="Espaço Reservado para Imagem 59">
            <a:extLst>
              <a:ext uri="{FF2B5EF4-FFF2-40B4-BE49-F238E27FC236}">
                <a16:creationId xmlns:a16="http://schemas.microsoft.com/office/drawing/2014/main" id="{1851CA37-889B-41C7-AA32-FFCEF8A6C3D3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8721554" y="1210234"/>
            <a:ext cx="3458172" cy="5647765"/>
          </a:xfrm>
        </p:spPr>
      </p:sp>
      <p:pic>
        <p:nvPicPr>
          <p:cNvPr id="1036" name="Picture 12" descr="Resultado de imagem para chicago bike route 606">
            <a:extLst>
              <a:ext uri="{FF2B5EF4-FFF2-40B4-BE49-F238E27FC236}">
                <a16:creationId xmlns:a16="http://schemas.microsoft.com/office/drawing/2014/main" id="{348C1E08-845D-4757-99C4-A8D5EDD4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194" y="1210234"/>
            <a:ext cx="3470806" cy="564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39844FDD-BB3C-474C-8ED1-3FDC0BC3A6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65" r="8291"/>
          <a:stretch/>
        </p:blipFill>
        <p:spPr>
          <a:xfrm>
            <a:off x="1" y="0"/>
            <a:ext cx="3989294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37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990797" y="1349903"/>
            <a:ext cx="3546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rPr>
              <a:t>My tips for you ride a bike in Chicago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140489" y="368361"/>
            <a:ext cx="13716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700" b="1" dirty="0">
                <a:solidFill>
                  <a:srgbClr val="9966F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cs typeface="Arial" pitchFamily="34" charset="0"/>
              </a:rPr>
              <a:t>“</a:t>
            </a:r>
            <a:endParaRPr lang="ko-KR" altLang="en-US" sz="16700" b="1" dirty="0">
              <a:solidFill>
                <a:srgbClr val="9966FF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3114C5-741F-441E-A046-0FC74F921B10}"/>
              </a:ext>
            </a:extLst>
          </p:cNvPr>
          <p:cNvSpPr txBox="1"/>
          <p:nvPr/>
        </p:nvSpPr>
        <p:spPr>
          <a:xfrm>
            <a:off x="-2" y="4578520"/>
            <a:ext cx="3546449" cy="707886"/>
          </a:xfrm>
          <a:prstGeom prst="rect">
            <a:avLst/>
          </a:prstGeom>
          <a:solidFill>
            <a:srgbClr val="9966FF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  Route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163789-065D-4162-A037-6B4A5CCEE9CC}"/>
              </a:ext>
            </a:extLst>
          </p:cNvPr>
          <p:cNvSpPr txBox="1"/>
          <p:nvPr/>
        </p:nvSpPr>
        <p:spPr>
          <a:xfrm>
            <a:off x="-2" y="5371673"/>
            <a:ext cx="3546449" cy="707886"/>
          </a:xfrm>
          <a:prstGeom prst="rect">
            <a:avLst/>
          </a:prstGeom>
          <a:solidFill>
            <a:srgbClr val="E75353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ko-KR" sz="4000">
                <a:latin typeface="Tw Cen MT" panose="020B0602020104020603" pitchFamily="34" charset="0"/>
              </a:rPr>
              <a:t>   606</a:t>
            </a:r>
            <a:endParaRPr lang="ko-KR" altLang="en-US" sz="4000" dirty="0">
              <a:latin typeface="Tw Cen MT" panose="020B0602020104020603" pitchFamily="34" charset="0"/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EC5FBE2B-8106-467D-9948-464287CD824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3" r="26053"/>
          <a:stretch>
            <a:fillRect/>
          </a:stretch>
        </p:blipFill>
        <p:spPr>
          <a:xfrm>
            <a:off x="4537247" y="0"/>
            <a:ext cx="7654754" cy="6858000"/>
          </a:xfrm>
        </p:spPr>
      </p:pic>
    </p:spTree>
    <p:extLst>
      <p:ext uri="{BB962C8B-B14F-4D97-AF65-F5344CB8AC3E}">
        <p14:creationId xmlns:p14="http://schemas.microsoft.com/office/powerpoint/2010/main" val="4102568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1" grpId="0" animBg="1"/>
      <p:bldP spid="6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io-quadro 1">
            <a:extLst>
              <a:ext uri="{FF2B5EF4-FFF2-40B4-BE49-F238E27FC236}">
                <a16:creationId xmlns:a16="http://schemas.microsoft.com/office/drawing/2014/main" id="{E56E6237-1FF5-4962-A757-2AFA32562C94}"/>
              </a:ext>
            </a:extLst>
          </p:cNvPr>
          <p:cNvSpPr/>
          <p:nvPr/>
        </p:nvSpPr>
        <p:spPr>
          <a:xfrm flipV="1">
            <a:off x="191046" y="504569"/>
            <a:ext cx="2949117" cy="262130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865CE-F335-4B81-A5F1-075A491F59B0}"/>
              </a:ext>
            </a:extLst>
          </p:cNvPr>
          <p:cNvSpPr/>
          <p:nvPr/>
        </p:nvSpPr>
        <p:spPr>
          <a:xfrm>
            <a:off x="6600526" y="2229267"/>
            <a:ext cx="797474" cy="79819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948F31-48B5-447A-90EF-1103F1BFC52C}"/>
              </a:ext>
            </a:extLst>
          </p:cNvPr>
          <p:cNvSpPr/>
          <p:nvPr/>
        </p:nvSpPr>
        <p:spPr>
          <a:xfrm>
            <a:off x="7398000" y="4630147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75B25-13E6-4BD4-AD64-67DDB68AD971}"/>
              </a:ext>
            </a:extLst>
          </p:cNvPr>
          <p:cNvSpPr/>
          <p:nvPr/>
        </p:nvSpPr>
        <p:spPr>
          <a:xfrm>
            <a:off x="8193934" y="3036515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6CEA-219C-494B-B57C-6B728C226DBF}"/>
              </a:ext>
            </a:extLst>
          </p:cNvPr>
          <p:cNvSpPr/>
          <p:nvPr/>
        </p:nvSpPr>
        <p:spPr>
          <a:xfrm>
            <a:off x="11386906" y="635635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D349-0E78-4365-84FF-6168DCC001B0}"/>
              </a:ext>
            </a:extLst>
          </p:cNvPr>
          <p:cNvSpPr/>
          <p:nvPr/>
        </p:nvSpPr>
        <p:spPr>
          <a:xfrm>
            <a:off x="9788882" y="4624709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C1B7C-EBEF-4BF9-B395-70ABCD83376E}"/>
              </a:ext>
            </a:extLst>
          </p:cNvPr>
          <p:cNvSpPr/>
          <p:nvPr/>
        </p:nvSpPr>
        <p:spPr>
          <a:xfrm>
            <a:off x="6595910" y="2250131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52D5DD-0F7B-4936-AB3B-80486B9F36E8}"/>
              </a:ext>
            </a:extLst>
          </p:cNvPr>
          <p:cNvSpPr/>
          <p:nvPr/>
        </p:nvSpPr>
        <p:spPr>
          <a:xfrm>
            <a:off x="8991408" y="3843763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DCD5E4D-3E4F-42EC-BB6F-1FB36C855F5E}"/>
              </a:ext>
            </a:extLst>
          </p:cNvPr>
          <p:cNvSpPr txBox="1">
            <a:spLocks/>
          </p:cNvSpPr>
          <p:nvPr/>
        </p:nvSpPr>
        <p:spPr>
          <a:xfrm>
            <a:off x="177040" y="-131714"/>
            <a:ext cx="3377764" cy="109329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Divvy</a:t>
            </a:r>
            <a:r>
              <a:rPr 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 </a:t>
            </a:r>
            <a:r>
              <a:rPr lang="en-US" sz="5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Bikes</a:t>
            </a:r>
            <a:endParaRPr lang="en-US" altLang="ko-KR" sz="5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15" name="직사각형 117">
            <a:extLst>
              <a:ext uri="{FF2B5EF4-FFF2-40B4-BE49-F238E27FC236}">
                <a16:creationId xmlns:a16="http://schemas.microsoft.com/office/drawing/2014/main" id="{6A41FB24-FD3D-4E89-89B3-A592DBDB819A}"/>
              </a:ext>
            </a:extLst>
          </p:cNvPr>
          <p:cNvSpPr/>
          <p:nvPr/>
        </p:nvSpPr>
        <p:spPr>
          <a:xfrm>
            <a:off x="5007116" y="1432562"/>
            <a:ext cx="797474" cy="7981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직사각형 118">
            <a:extLst>
              <a:ext uri="{FF2B5EF4-FFF2-40B4-BE49-F238E27FC236}">
                <a16:creationId xmlns:a16="http://schemas.microsoft.com/office/drawing/2014/main" id="{C3DFD94A-5B5A-4579-8EB3-39626A38760C}"/>
              </a:ext>
            </a:extLst>
          </p:cNvPr>
          <p:cNvSpPr/>
          <p:nvPr/>
        </p:nvSpPr>
        <p:spPr>
          <a:xfrm>
            <a:off x="5007116" y="3826513"/>
            <a:ext cx="797474" cy="79819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직사각형 119">
            <a:extLst>
              <a:ext uri="{FF2B5EF4-FFF2-40B4-BE49-F238E27FC236}">
                <a16:creationId xmlns:a16="http://schemas.microsoft.com/office/drawing/2014/main" id="{CBC36B82-7EAD-43AB-ACB7-87E939E12576}"/>
              </a:ext>
            </a:extLst>
          </p:cNvPr>
          <p:cNvSpPr/>
          <p:nvPr/>
        </p:nvSpPr>
        <p:spPr>
          <a:xfrm>
            <a:off x="5804590" y="4627245"/>
            <a:ext cx="797474" cy="7981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C8E85A6E-D0CB-4E7B-A95F-BC49B0F4C5BF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11941"/>
          <a:stretch>
            <a:fillRect/>
          </a:stretch>
        </p:blipFill>
        <p:spPr>
          <a:xfrm>
            <a:off x="5804590" y="635634"/>
            <a:ext cx="6379790" cy="5586731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04944B-E825-4AF3-953B-E95828152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4" t="31363" r="81098" b="50000"/>
          <a:stretch/>
        </p:blipFill>
        <p:spPr>
          <a:xfrm>
            <a:off x="70790" y="1192901"/>
            <a:ext cx="1343884" cy="103636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68F192B-F59C-4C59-B519-D7EDCEF3A03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9" t="30294" r="56344" b="50000"/>
          <a:stretch/>
        </p:blipFill>
        <p:spPr bwMode="auto">
          <a:xfrm>
            <a:off x="7620" y="2350630"/>
            <a:ext cx="1548321" cy="10402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8BA8CB3-40B1-4C69-97AE-DB34E04ADDF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8" t="30294" r="33855" b="51765"/>
          <a:stretch/>
        </p:blipFill>
        <p:spPr bwMode="auto">
          <a:xfrm>
            <a:off x="7620" y="3664549"/>
            <a:ext cx="1668511" cy="1036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1C340FE-5FC2-467C-AEF6-CAD7DF542C2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5" t="30000" r="10539" b="51177"/>
          <a:stretch/>
        </p:blipFill>
        <p:spPr bwMode="auto">
          <a:xfrm>
            <a:off x="70790" y="5023806"/>
            <a:ext cx="1668511" cy="1036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2153D03-C591-4619-A18E-39ECB7962AC3}"/>
              </a:ext>
            </a:extLst>
          </p:cNvPr>
          <p:cNvSpPr/>
          <p:nvPr/>
        </p:nvSpPr>
        <p:spPr>
          <a:xfrm>
            <a:off x="1468948" y="1470246"/>
            <a:ext cx="3377764" cy="734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Divvy station kiosk or the Divvy Bikes App.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CC66893-DF59-4B46-A7F8-4821F660A758}"/>
              </a:ext>
            </a:extLst>
          </p:cNvPr>
          <p:cNvSpPr/>
          <p:nvPr/>
        </p:nvSpPr>
        <p:spPr>
          <a:xfrm>
            <a:off x="1497288" y="2823998"/>
            <a:ext cx="3522118" cy="39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Find an available bike nearby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0790CFB-4D79-4DFB-A2DE-D83C1A72A2B1}"/>
              </a:ext>
            </a:extLst>
          </p:cNvPr>
          <p:cNvSpPr/>
          <p:nvPr/>
        </p:nvSpPr>
        <p:spPr>
          <a:xfrm>
            <a:off x="1635228" y="3714718"/>
            <a:ext cx="3185487" cy="139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Take as many short rides as you want while your pass or membership is active.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DB676A7-07C2-4C74-BBAF-1831A5D1C6C8}"/>
              </a:ext>
            </a:extLst>
          </p:cNvPr>
          <p:cNvSpPr/>
          <p:nvPr/>
        </p:nvSpPr>
        <p:spPr>
          <a:xfrm>
            <a:off x="1739301" y="5541989"/>
            <a:ext cx="3313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Return your bike to any station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air and water show chicago">
            <a:extLst>
              <a:ext uri="{FF2B5EF4-FFF2-40B4-BE49-F238E27FC236}">
                <a16:creationId xmlns:a16="http://schemas.microsoft.com/office/drawing/2014/main" id="{B1CE1900-54B9-4F9F-A1D7-9B482CDD6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518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" y="5131410"/>
            <a:ext cx="12192001" cy="17295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4" name="Isosceles Triangle 323"/>
          <p:cNvSpPr/>
          <p:nvPr/>
        </p:nvSpPr>
        <p:spPr>
          <a:xfrm>
            <a:off x="10068511" y="484525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7318119" y="5136416"/>
            <a:ext cx="2520000" cy="14387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576804" y="5136416"/>
            <a:ext cx="2520000" cy="14387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1835489" y="5136415"/>
            <a:ext cx="2520000" cy="14387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TextBox 300"/>
          <p:cNvSpPr txBox="1"/>
          <p:nvPr/>
        </p:nvSpPr>
        <p:spPr>
          <a:xfrm>
            <a:off x="1754183" y="5418202"/>
            <a:ext cx="2623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Chicago Air &amp; Water Show began in 1959 as a "Family Day"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6F0FC557-5A99-4719-9496-4B35F65467C3}"/>
              </a:ext>
            </a:extLst>
          </p:cNvPr>
          <p:cNvSpPr txBox="1"/>
          <p:nvPr/>
        </p:nvSpPr>
        <p:spPr>
          <a:xfrm>
            <a:off x="8348999" y="211194"/>
            <a:ext cx="372702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Air</a:t>
            </a:r>
            <a:r>
              <a:rPr lang="en-US" altLang="ko-KR" sz="5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and</a:t>
            </a:r>
            <a:r>
              <a:rPr lang="en-US" altLang="ko-KR" sz="5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altLang="ko-KR" sz="5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Water Show</a:t>
            </a:r>
            <a:endParaRPr lang="ko-KR" altLang="en-US" sz="5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9" name="TextBox 300">
            <a:extLst>
              <a:ext uri="{FF2B5EF4-FFF2-40B4-BE49-F238E27FC236}">
                <a16:creationId xmlns:a16="http://schemas.microsoft.com/office/drawing/2014/main" id="{B5DD3F8E-1677-4E23-8D51-72C96C31D838}"/>
              </a:ext>
            </a:extLst>
          </p:cNvPr>
          <p:cNvSpPr txBox="1"/>
          <p:nvPr/>
        </p:nvSpPr>
        <p:spPr>
          <a:xfrm>
            <a:off x="4648340" y="5624976"/>
            <a:ext cx="237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Admission Free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0" name="TextBox 300">
            <a:extLst>
              <a:ext uri="{FF2B5EF4-FFF2-40B4-BE49-F238E27FC236}">
                <a16:creationId xmlns:a16="http://schemas.microsoft.com/office/drawing/2014/main" id="{41490894-E1A2-4126-AA7B-202FCC01B60A}"/>
              </a:ext>
            </a:extLst>
          </p:cNvPr>
          <p:cNvSpPr txBox="1"/>
          <p:nvPr/>
        </p:nvSpPr>
        <p:spPr>
          <a:xfrm>
            <a:off x="7389655" y="5191930"/>
            <a:ext cx="237692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Lakefront 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 Avenue Beach 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Chicago, IL 60614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2951489" y="4891272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Isosceles Triangle 321"/>
          <p:cNvSpPr/>
          <p:nvPr/>
        </p:nvSpPr>
        <p:spPr>
          <a:xfrm>
            <a:off x="5692804" y="4886354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Isosceles Triangle 322"/>
          <p:cNvSpPr/>
          <p:nvPr/>
        </p:nvSpPr>
        <p:spPr>
          <a:xfrm>
            <a:off x="8434119" y="489248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59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615434-7EE0-4434-A225-BB4C635B3169}"/>
              </a:ext>
            </a:extLst>
          </p:cNvPr>
          <p:cNvSpPr/>
          <p:nvPr/>
        </p:nvSpPr>
        <p:spPr>
          <a:xfrm>
            <a:off x="719401" y="0"/>
            <a:ext cx="2598831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FC4B476-0ACB-48D7-A5D1-53F5A8D8D226}"/>
              </a:ext>
            </a:extLst>
          </p:cNvPr>
          <p:cNvSpPr/>
          <p:nvPr/>
        </p:nvSpPr>
        <p:spPr>
          <a:xfrm>
            <a:off x="0" y="4732775"/>
            <a:ext cx="3318232" cy="213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0CAEAB-9AFB-4C2B-B475-F79AA0CC1194}"/>
              </a:ext>
            </a:extLst>
          </p:cNvPr>
          <p:cNvSpPr/>
          <p:nvPr/>
        </p:nvSpPr>
        <p:spPr>
          <a:xfrm>
            <a:off x="0" y="0"/>
            <a:ext cx="3318232" cy="213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538386-F593-490F-A836-AEE0838DB284}"/>
              </a:ext>
            </a:extLst>
          </p:cNvPr>
          <p:cNvSpPr txBox="1">
            <a:spLocks/>
          </p:cNvSpPr>
          <p:nvPr/>
        </p:nvSpPr>
        <p:spPr>
          <a:xfrm>
            <a:off x="-380690" y="2132690"/>
            <a:ext cx="4608512" cy="259261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latin typeface="Tw Cen MT" panose="020B0602020104020603" pitchFamily="34" charset="0"/>
                <a:cs typeface="Arial" pitchFamily="34" charset="0"/>
              </a:rPr>
              <a:t>Chicago</a:t>
            </a:r>
          </a:p>
          <a:p>
            <a:pPr marL="0" indent="0" algn="ctr">
              <a:buNone/>
            </a:pPr>
            <a:r>
              <a:rPr lang="en-US" altLang="ko-KR" b="1" dirty="0">
                <a:latin typeface="Tw Cen MT" panose="020B0602020104020603" pitchFamily="34" charset="0"/>
                <a:cs typeface="Arial" pitchFamily="34" charset="0"/>
              </a:rPr>
              <a:t>Tribune Tower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11B3FB-0562-4F50-AD19-3BEABB654034}"/>
              </a:ext>
            </a:extLst>
          </p:cNvPr>
          <p:cNvSpPr/>
          <p:nvPr/>
        </p:nvSpPr>
        <p:spPr>
          <a:xfrm>
            <a:off x="903224" y="558514"/>
            <a:ext cx="22311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222222"/>
                </a:solidFill>
                <a:latin typeface="Tw Cen MT" panose="020B0602020104020603" pitchFamily="34" charset="0"/>
              </a:rPr>
              <a:t>Nº 435 </a:t>
            </a:r>
          </a:p>
          <a:p>
            <a:pPr algn="ctr"/>
            <a:r>
              <a:rPr lang="pt-BR" sz="2000" dirty="0">
                <a:solidFill>
                  <a:srgbClr val="222222"/>
                </a:solidFill>
                <a:latin typeface="Tw Cen MT" panose="020B0602020104020603" pitchFamily="34" charset="0"/>
              </a:rPr>
              <a:t>North Michigan Avenue</a:t>
            </a:r>
            <a:endParaRPr lang="pt-BR" sz="2000" dirty="0">
              <a:latin typeface="Tw Cen MT" panose="020B06020201040206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613C92-9CD2-4086-9F9E-D4737A950C12}"/>
              </a:ext>
            </a:extLst>
          </p:cNvPr>
          <p:cNvSpPr/>
          <p:nvPr/>
        </p:nvSpPr>
        <p:spPr>
          <a:xfrm>
            <a:off x="884369" y="5283822"/>
            <a:ext cx="22688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w Cen MT" panose="020B0602020104020603" pitchFamily="34" charset="0"/>
              </a:rPr>
              <a:t>Built between 1923 and 1925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E939F-560C-42DB-B067-AD21A1BA586B}"/>
              </a:ext>
            </a:extLst>
          </p:cNvPr>
          <p:cNvSpPr/>
          <p:nvPr/>
        </p:nvSpPr>
        <p:spPr>
          <a:xfrm>
            <a:off x="3295650" y="-14931"/>
            <a:ext cx="1948503" cy="6865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289C561-46BE-4D41-808E-6C6BCA918387}"/>
              </a:ext>
            </a:extLst>
          </p:cNvPr>
          <p:cNvSpPr/>
          <p:nvPr/>
        </p:nvSpPr>
        <p:spPr>
          <a:xfrm>
            <a:off x="10493707" y="-14931"/>
            <a:ext cx="1698294" cy="6865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Resultado de imagem para tribune tower chicago">
            <a:extLst>
              <a:ext uri="{FF2B5EF4-FFF2-40B4-BE49-F238E27FC236}">
                <a16:creationId xmlns:a16="http://schemas.microsoft.com/office/drawing/2014/main" id="{CB947E04-9988-4E1A-A029-5E2BB6E6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814" y="103695"/>
            <a:ext cx="5108231" cy="66733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B520DFE-C21D-4859-807D-02072981C01B}"/>
              </a:ext>
            </a:extLst>
          </p:cNvPr>
          <p:cNvSpPr/>
          <p:nvPr/>
        </p:nvSpPr>
        <p:spPr>
          <a:xfrm>
            <a:off x="0" y="2125225"/>
            <a:ext cx="719400" cy="26075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9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46088" y="4887590"/>
            <a:ext cx="7560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itchFamily="34" charset="0"/>
              </a:rPr>
              <a:t>Inside of the Grant Park has a other park called Millennium Park built 2000.</a:t>
            </a:r>
          </a:p>
          <a:p>
            <a:pPr algn="ctr"/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itchFamily="34" charset="0"/>
            </a:endParaRPr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r="16605"/>
          <a:stretch>
            <a:fillRect/>
          </a:stretch>
        </p:blipFill>
        <p:spPr/>
      </p:pic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r="12339"/>
          <a:stretch>
            <a:fillRect/>
          </a:stretch>
        </p:blipFill>
        <p:spPr/>
      </p:pic>
      <p:pic>
        <p:nvPicPr>
          <p:cNvPr id="7" name="Espaço Reservado para Imagem 6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r="3737"/>
          <a:stretch>
            <a:fillRect/>
          </a:stretch>
        </p:blipFill>
        <p:spPr/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F51AE84-1339-4533-B95A-D7DFB94861CB}"/>
              </a:ext>
            </a:extLst>
          </p:cNvPr>
          <p:cNvSpPr txBox="1">
            <a:spLocks/>
          </p:cNvSpPr>
          <p:nvPr/>
        </p:nvSpPr>
        <p:spPr>
          <a:xfrm>
            <a:off x="1" y="4302177"/>
            <a:ext cx="3687580" cy="255582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tIns="288000" anchor="ctr"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Arial Rounded MT Bold" panose="020F0704030504030204" pitchFamily="34" charset="0"/>
              </a:rPr>
              <a:t>Grant Park</a:t>
            </a:r>
          </a:p>
          <a:p>
            <a:r>
              <a:rPr lang="pt-BR" sz="32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Arial Rounded MT Bold" panose="020F0704030504030204" pitchFamily="34" charset="0"/>
              </a:rPr>
              <a:t>Millennium Park</a:t>
            </a:r>
          </a:p>
          <a:p>
            <a:endParaRPr lang="pt-BR" sz="3200" dirty="0">
              <a:ln w="0"/>
              <a:effectLst>
                <a:glow rad="101600">
                  <a:schemeClr val="bg1">
                    <a:alpha val="6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AD5D5BDA-8DAC-4C68-917B-7F9F8838C99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21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57C65E41-F759-4992-8190-D1177D8B426D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32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341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1F22ED-7BD9-4D85-91DA-8CA977CB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>
          <a:xfrm>
            <a:off x="-1" y="659566"/>
            <a:ext cx="12192001" cy="5108675"/>
          </a:xfrm>
          <a:prstGeom prst="rect">
            <a:avLst/>
          </a:prstGeom>
        </p:spPr>
      </p:pic>
      <p:sp>
        <p:nvSpPr>
          <p:cNvPr id="207" name="Shape 207"/>
          <p:cNvSpPr/>
          <p:nvPr/>
        </p:nvSpPr>
        <p:spPr>
          <a:xfrm>
            <a:off x="0" y="659567"/>
            <a:ext cx="12191999" cy="51086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algn="ctr"/>
            <a:endParaRPr lang="en" sz="24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  <p:extLst>
      <p:ext uri="{BB962C8B-B14F-4D97-AF65-F5344CB8AC3E}">
        <p14:creationId xmlns:p14="http://schemas.microsoft.com/office/powerpoint/2010/main" val="34672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>
            <a:extLst>
              <a:ext uri="{FF2B5EF4-FFF2-40B4-BE49-F238E27FC236}">
                <a16:creationId xmlns:a16="http://schemas.microsoft.com/office/drawing/2014/main" id="{19B3012B-4E94-451E-A052-419D6F548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5" name="Fluxograma: Armazenamento Interno 44">
            <a:extLst>
              <a:ext uri="{FF2B5EF4-FFF2-40B4-BE49-F238E27FC236}">
                <a16:creationId xmlns:a16="http://schemas.microsoft.com/office/drawing/2014/main" id="{A1490E1D-B104-4848-A0A9-B626C19687E0}"/>
              </a:ext>
            </a:extLst>
          </p:cNvPr>
          <p:cNvSpPr/>
          <p:nvPr/>
        </p:nvSpPr>
        <p:spPr>
          <a:xfrm>
            <a:off x="6460762" y="1"/>
            <a:ext cx="5731237" cy="1678898"/>
          </a:xfrm>
          <a:prstGeom prst="flowChartInternalStorage">
            <a:avLst/>
          </a:prstGeom>
          <a:solidFill>
            <a:srgbClr val="00CC66">
              <a:alpha val="88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08DEDE0-D603-4D9A-8968-2C689684E13D}"/>
              </a:ext>
            </a:extLst>
          </p:cNvPr>
          <p:cNvSpPr/>
          <p:nvPr/>
        </p:nvSpPr>
        <p:spPr>
          <a:xfrm>
            <a:off x="6575686" y="300841"/>
            <a:ext cx="55013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orbel Light" panose="020B0303020204020204" pitchFamily="34" charset="0"/>
              </a:rPr>
              <a:t>Cloud Gate is British artist Anish Kapoor's first public outdoor</a:t>
            </a:r>
            <a:endParaRPr lang="pt-BR" sz="3200" b="1" dirty="0">
              <a:solidFill>
                <a:sysClr val="windowText" lastClr="000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2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chemeClr val="bg2">
                <a:lumMod val="25000"/>
              </a:schemeClr>
            </a:gs>
            <a:gs pos="97000">
              <a:srgbClr val="006699"/>
            </a:gs>
            <a:gs pos="100000">
              <a:schemeClr val="accent5">
                <a:lumMod val="75000"/>
              </a:schemeClr>
            </a:gs>
            <a:gs pos="100000">
              <a:srgbClr val="9966F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28B8F5B-AA29-4D16-9C29-98D2FF1CA05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r="3150"/>
          <a:stretch>
            <a:fillRect/>
          </a:stretch>
        </p:blipFill>
        <p:spPr>
          <a:xfrm>
            <a:off x="4079874" y="3801107"/>
            <a:ext cx="8112125" cy="2880285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EEDFDE-3AB6-46CA-AE9D-35E4A75D238C}"/>
              </a:ext>
            </a:extLst>
          </p:cNvPr>
          <p:cNvSpPr/>
          <p:nvPr/>
        </p:nvSpPr>
        <p:spPr>
          <a:xfrm>
            <a:off x="-128642" y="4641084"/>
            <a:ext cx="437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WAS DESIGNED TO MIMIC THE ACOUSTICS OF AN INDOOR CONCERT HALL 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1026" name="Picture 2" descr="Resultado de imagem para Jay Pritzker Pavilion">
            <a:extLst>
              <a:ext uri="{FF2B5EF4-FFF2-40B4-BE49-F238E27FC236}">
                <a16:creationId xmlns:a16="http://schemas.microsoft.com/office/drawing/2014/main" id="{1B7E6573-D675-404D-89D1-4285D4F1312B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4" b="23194"/>
          <a:stretch>
            <a:fillRect/>
          </a:stretch>
        </p:blipFill>
        <p:spPr bwMode="auto">
          <a:xfrm>
            <a:off x="23811" y="831236"/>
            <a:ext cx="8112125" cy="28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56F4822-4B70-4A60-999A-F5C201C8F56E}"/>
              </a:ext>
            </a:extLst>
          </p:cNvPr>
          <p:cNvSpPr/>
          <p:nvPr/>
        </p:nvSpPr>
        <p:spPr>
          <a:xfrm>
            <a:off x="8754252" y="1030461"/>
            <a:ext cx="26250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FRANK GEHRY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9286EC-64C2-493E-9E1F-CA1706AEA393}"/>
              </a:ext>
            </a:extLst>
          </p:cNvPr>
          <p:cNvSpPr txBox="1"/>
          <p:nvPr/>
        </p:nvSpPr>
        <p:spPr>
          <a:xfrm>
            <a:off x="8859184" y="1553681"/>
            <a:ext cx="241514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pt-BR" dirty="0"/>
              <a:t>2004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C74A3DD-1887-4556-B014-A5CA1221EBA6}"/>
              </a:ext>
            </a:extLst>
          </p:cNvPr>
          <p:cNvSpPr/>
          <p:nvPr/>
        </p:nvSpPr>
        <p:spPr>
          <a:xfrm>
            <a:off x="1360459" y="79071"/>
            <a:ext cx="5438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Jay Pritzker Pavilion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64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6D773DC7-55F2-423D-9752-A1A7DE88F0B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69442"/>
            <a:ext cx="12223849" cy="6088558"/>
          </a:xfr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1084B68-7ED4-47B6-A90D-D454801639D1}"/>
              </a:ext>
            </a:extLst>
          </p:cNvPr>
          <p:cNvSpPr txBox="1">
            <a:spLocks/>
          </p:cNvSpPr>
          <p:nvPr/>
        </p:nvSpPr>
        <p:spPr>
          <a:xfrm>
            <a:off x="3578370" y="1"/>
            <a:ext cx="3533629" cy="7965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9EB0E-8785-4476-8B92-88832461D653}"/>
              </a:ext>
            </a:extLst>
          </p:cNvPr>
          <p:cNvSpPr txBox="1"/>
          <p:nvPr/>
        </p:nvSpPr>
        <p:spPr>
          <a:xfrm>
            <a:off x="7361539" y="4230023"/>
            <a:ext cx="4696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n-US" sz="1200" dirty="0"/>
            </a:b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7516CFF-0515-4295-9282-25A07163F2EA}"/>
              </a:ext>
            </a:extLst>
          </p:cNvPr>
          <p:cNvSpPr txBox="1">
            <a:spLocks/>
          </p:cNvSpPr>
          <p:nvPr/>
        </p:nvSpPr>
        <p:spPr>
          <a:xfrm>
            <a:off x="3671547" y="1"/>
            <a:ext cx="2456302" cy="7965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0" y="1"/>
            <a:ext cx="12192000" cy="769441"/>
          </a:xfrm>
          <a:prstGeom prst="rect">
            <a:avLst/>
          </a:prstGeom>
          <a:solidFill>
            <a:srgbClr val="CCCC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Chicago </a:t>
            </a:r>
          </a:p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main highlight of the state of Illinois, a sophisticated city that many consider the US cultural center.</a:t>
            </a:r>
            <a:endParaRPr lang="ko-KR" alt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980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51CE53D-3AE4-440C-ADA2-D043D48E6C54}"/>
              </a:ext>
            </a:extLst>
          </p:cNvPr>
          <p:cNvSpPr/>
          <p:nvPr/>
        </p:nvSpPr>
        <p:spPr>
          <a:xfrm>
            <a:off x="68515" y="4356235"/>
            <a:ext cx="4486397" cy="2178056"/>
          </a:xfrm>
          <a:prstGeom prst="rect">
            <a:avLst/>
          </a:prstGeom>
          <a:solidFill>
            <a:srgbClr val="00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F0780-6FE5-4837-A90B-9057B6E99812}"/>
              </a:ext>
            </a:extLst>
          </p:cNvPr>
          <p:cNvSpPr txBox="1"/>
          <p:nvPr/>
        </p:nvSpPr>
        <p:spPr>
          <a:xfrm>
            <a:off x="7996" y="168547"/>
            <a:ext cx="5550936" cy="64633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Grant Park Orchestra</a:t>
            </a:r>
            <a:endParaRPr lang="en-US" altLang="ko-K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7996" y="933968"/>
            <a:ext cx="3957403" cy="0"/>
          </a:xfrm>
          <a:prstGeom prst="straightConnector1">
            <a:avLst/>
          </a:prstGeom>
          <a:ln w="38100">
            <a:solidFill>
              <a:srgbClr val="6600FF"/>
            </a:solidFill>
            <a:tailEnd type="none" w="lg" len="lg"/>
          </a:ln>
          <a:effectLst>
            <a:reflection blurRad="6350" stA="50000" endA="275" endPos="40000" dist="1016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D122C7-B729-47AE-AC9D-7831621A9387}"/>
              </a:ext>
            </a:extLst>
          </p:cNvPr>
          <p:cNvGrpSpPr/>
          <p:nvPr/>
        </p:nvGrpSpPr>
        <p:grpSpPr>
          <a:xfrm>
            <a:off x="4006303" y="549255"/>
            <a:ext cx="1626861" cy="646332"/>
            <a:chOff x="7149737" y="1593671"/>
            <a:chExt cx="8656129" cy="3561393"/>
          </a:xfrm>
          <a:solidFill>
            <a:srgbClr val="6600FF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FD06B6A-BD16-4581-A168-0AB09F414D1A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CEDA118-A4DF-4710-A8E4-15AF4A44D60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F990204C-173D-450D-A1B0-E9E010E22D7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" b="4019"/>
          <a:stretch>
            <a:fillRect/>
          </a:stretch>
        </p:blipFill>
        <p:spPr>
          <a:xfrm>
            <a:off x="4602959" y="1656146"/>
            <a:ext cx="3986652" cy="261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val 66">
            <a:extLst>
              <a:ext uri="{FF2B5EF4-FFF2-40B4-BE49-F238E27FC236}">
                <a16:creationId xmlns:a16="http://schemas.microsoft.com/office/drawing/2014/main" id="{CF0BDD2A-6C22-4907-8B0D-B816D5610E64}"/>
              </a:ext>
            </a:extLst>
          </p:cNvPr>
          <p:cNvSpPr/>
          <p:nvPr/>
        </p:nvSpPr>
        <p:spPr>
          <a:xfrm rot="20700000">
            <a:off x="5595946" y="185097"/>
            <a:ext cx="462827" cy="348602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D1D732A-5CD1-4151-B9B4-1E47E37FA854}"/>
              </a:ext>
            </a:extLst>
          </p:cNvPr>
          <p:cNvSpPr/>
          <p:nvPr/>
        </p:nvSpPr>
        <p:spPr>
          <a:xfrm>
            <a:off x="9067116" y="672358"/>
            <a:ext cx="2006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Lollapalooza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5897854-F93A-4EDE-B9F3-C4FC9AD3BF7B}"/>
              </a:ext>
            </a:extLst>
          </p:cNvPr>
          <p:cNvSpPr/>
          <p:nvPr/>
        </p:nvSpPr>
        <p:spPr>
          <a:xfrm>
            <a:off x="8780467" y="1495619"/>
            <a:ext cx="257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Tai Le" panose="020B0502040204020203" pitchFamily="34" charset="0"/>
                <a:cs typeface="Microsoft Tai Le" panose="020B0502040204020203" pitchFamily="34" charset="0"/>
              </a:rPr>
              <a:t>August 1 until 4 </a:t>
            </a:r>
            <a:endParaRPr lang="pt-BR" sz="24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1D92969-6AC9-43CE-9C64-CA15023E3BC5}"/>
              </a:ext>
            </a:extLst>
          </p:cNvPr>
          <p:cNvSpPr/>
          <p:nvPr/>
        </p:nvSpPr>
        <p:spPr>
          <a:xfrm>
            <a:off x="8923276" y="2193536"/>
            <a:ext cx="22939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Tai Le" panose="020B0502040204020203" pitchFamily="34" charset="0"/>
                <a:cs typeface="Microsoft Tai Le" panose="020B0502040204020203" pitchFamily="34" charset="0"/>
              </a:rPr>
              <a:t>11AM – 10PM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Tai Le" panose="020B0502040204020203" pitchFamily="34" charset="0"/>
                <a:cs typeface="Microsoft Tai Le" panose="020B0502040204020203" pitchFamily="34" charset="0"/>
              </a:rPr>
              <a:t>each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Tai Le" panose="020B0502040204020203" pitchFamily="34" charset="0"/>
                <a:cs typeface="Microsoft Tai Le" panose="020B0502040204020203" pitchFamily="34" charset="0"/>
              </a:rPr>
              <a:t>day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Tai Le" panose="020B0502040204020203" pitchFamily="34" charset="0"/>
                <a:cs typeface="Microsoft Tai Le" panose="020B0502040204020203" pitchFamily="34" charset="0"/>
              </a:rPr>
              <a:t>.</a:t>
            </a:r>
          </a:p>
        </p:txBody>
      </p:sp>
      <p:pic>
        <p:nvPicPr>
          <p:cNvPr id="2050" name="Picture 2" descr="Resultado de imagem para Grant Park Orchestra">
            <a:extLst>
              <a:ext uri="{FF2B5EF4-FFF2-40B4-BE49-F238E27FC236}">
                <a16:creationId xmlns:a16="http://schemas.microsoft.com/office/drawing/2014/main" id="{49F3F9B8-2C24-4C4B-894A-9539E9806307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" b="5344"/>
          <a:stretch>
            <a:fillRect/>
          </a:stretch>
        </p:blipFill>
        <p:spPr bwMode="auto">
          <a:xfrm>
            <a:off x="68515" y="1639296"/>
            <a:ext cx="4486397" cy="2618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Grant Park Orchestra">
            <a:extLst>
              <a:ext uri="{FF2B5EF4-FFF2-40B4-BE49-F238E27FC236}">
                <a16:creationId xmlns:a16="http://schemas.microsoft.com/office/drawing/2014/main" id="{16183295-6169-46FD-8DAB-ED016176A059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1" b="4271"/>
          <a:stretch>
            <a:fillRect/>
          </a:stretch>
        </p:blipFill>
        <p:spPr bwMode="auto">
          <a:xfrm>
            <a:off x="4605559" y="4356235"/>
            <a:ext cx="6876908" cy="2188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D36C26E5-C24B-4D72-88B4-30004BCAA8F8}"/>
              </a:ext>
            </a:extLst>
          </p:cNvPr>
          <p:cNvSpPr txBox="1"/>
          <p:nvPr/>
        </p:nvSpPr>
        <p:spPr>
          <a:xfrm>
            <a:off x="68515" y="4552711"/>
            <a:ext cx="4406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Gospel;</a:t>
            </a:r>
          </a:p>
          <a:p>
            <a:pPr algn="just"/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Mariachi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and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World Music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Festivals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;</a:t>
            </a:r>
          </a:p>
          <a:p>
            <a:pPr algn="just"/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Chicago Jazz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Philharmonic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;</a:t>
            </a:r>
          </a:p>
          <a:p>
            <a:pPr algn="just"/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Lyric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Opera;</a:t>
            </a:r>
          </a:p>
          <a:p>
            <a:pPr algn="just"/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Grant Park Music Festival.</a:t>
            </a:r>
            <a:endParaRPr lang="en-US" altLang="ko-KR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45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000">
              <a:schemeClr val="bg2">
                <a:lumMod val="75000"/>
                <a:alpha val="29000"/>
              </a:schemeClr>
            </a:gs>
            <a:gs pos="85000">
              <a:schemeClr val="bg1"/>
            </a:gs>
            <a:gs pos="90000">
              <a:srgbClr val="9966FF">
                <a:alpha val="44000"/>
              </a:srgb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2EA00B9D-30AB-4758-8E60-B93855ED9AA2}"/>
              </a:ext>
            </a:extLst>
          </p:cNvPr>
          <p:cNvSpPr txBox="1">
            <a:spLocks/>
          </p:cNvSpPr>
          <p:nvPr/>
        </p:nvSpPr>
        <p:spPr>
          <a:xfrm>
            <a:off x="3607250" y="79038"/>
            <a:ext cx="4232327" cy="638465"/>
          </a:xfrm>
          <a:prstGeom prst="rect">
            <a:avLst/>
          </a:prstGeom>
        </p:spPr>
        <p:txBody>
          <a:bodyPr anchor="ctr">
            <a:prstTxWarp prst="textDeflateTop">
              <a:avLst>
                <a:gd name="adj" fmla="val 55484"/>
              </a:avLst>
            </a:prstTxWarp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100" dirty="0"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Tw Cen MT" panose="020B0602020104020603" pitchFamily="34" charset="0"/>
              </a:rPr>
              <a:t>BLUES </a:t>
            </a:r>
            <a:r>
              <a:rPr lang="en-US" altLang="ko-KR" sz="1100" dirty="0">
                <a:solidFill>
                  <a:schemeClr val="tx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Tw Cen MT" panose="020B0602020104020603" pitchFamily="34" charset="0"/>
              </a:rPr>
              <a:t>MUSIC</a:t>
            </a:r>
            <a:endParaRPr lang="ko-KR" altLang="en-US" sz="1100" dirty="0">
              <a:solidFill>
                <a:srgbClr val="C0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Tw Cen MT" panose="020B0602020104020603" pitchFamily="34" charset="0"/>
            </a:endParaRPr>
          </a:p>
        </p:txBody>
      </p:sp>
      <p:pic>
        <p:nvPicPr>
          <p:cNvPr id="10242" name="Picture 2" descr="MÃºsica ao vivo no Rosaâs Lounge, paraÃ­so do blues desde 1984, em Chicago, Illinois">
            <a:extLst>
              <a:ext uri="{FF2B5EF4-FFF2-40B4-BE49-F238E27FC236}">
                <a16:creationId xmlns:a16="http://schemas.microsoft.com/office/drawing/2014/main" id="{0276B42E-CEDD-4FAA-84CD-A55FB54AF2D7}"/>
              </a:ext>
            </a:extLst>
          </p:cNvPr>
          <p:cNvPicPr>
            <a:picLocks noGrp="1" noChangeAspect="1" noChangeArrowheads="1"/>
          </p:cNvPicPr>
          <p:nvPr>
            <p:ph type="pic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r="12332"/>
          <a:stretch/>
        </p:blipFill>
        <p:spPr bwMode="auto">
          <a:xfrm>
            <a:off x="8554491" y="1196847"/>
            <a:ext cx="3637510" cy="2450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96CD0E4-1FB3-4A34-AEE8-23F4424CA506}"/>
              </a:ext>
            </a:extLst>
          </p:cNvPr>
          <p:cNvSpPr/>
          <p:nvPr/>
        </p:nvSpPr>
        <p:spPr>
          <a:xfrm>
            <a:off x="5051686" y="5661153"/>
            <a:ext cx="6695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Live </a:t>
            </a:r>
            <a:r>
              <a:rPr lang="pt-B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music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in </a:t>
            </a:r>
            <a:r>
              <a:rPr lang="pt-B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Rosa’s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Lounge, Paradise </a:t>
            </a:r>
            <a:r>
              <a:rPr lang="pt-B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of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Blues </a:t>
            </a:r>
            <a:r>
              <a:rPr lang="pt-B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since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1984</a:t>
            </a:r>
            <a:endParaRPr lang="pt-BR" sz="2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E617513E-3D3B-4DDF-84EC-2A44C981C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7835"/>
            <a:ext cx="4666658" cy="3110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hord 15">
            <a:extLst>
              <a:ext uri="{FF2B5EF4-FFF2-40B4-BE49-F238E27FC236}">
                <a16:creationId xmlns:a16="http://schemas.microsoft.com/office/drawing/2014/main" id="{6E86A5B2-F48F-46F1-A102-D7441BCE3C4D}"/>
              </a:ext>
            </a:extLst>
          </p:cNvPr>
          <p:cNvSpPr/>
          <p:nvPr/>
        </p:nvSpPr>
        <p:spPr>
          <a:xfrm>
            <a:off x="8170713" y="250099"/>
            <a:ext cx="224311" cy="46800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Oval 66">
            <a:extLst>
              <a:ext uri="{FF2B5EF4-FFF2-40B4-BE49-F238E27FC236}">
                <a16:creationId xmlns:a16="http://schemas.microsoft.com/office/drawing/2014/main" id="{63345953-890A-4ECD-8114-ABB46AD1A03E}"/>
              </a:ext>
            </a:extLst>
          </p:cNvPr>
          <p:cNvSpPr/>
          <p:nvPr/>
        </p:nvSpPr>
        <p:spPr>
          <a:xfrm rot="20700000">
            <a:off x="2865594" y="314355"/>
            <a:ext cx="382112" cy="269823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8" name="Picture 4" descr="Resultado de imagem para Rosaâs Lounge,  em Chicago, Illinois">
            <a:extLst>
              <a:ext uri="{FF2B5EF4-FFF2-40B4-BE49-F238E27FC236}">
                <a16:creationId xmlns:a16="http://schemas.microsoft.com/office/drawing/2014/main" id="{B88E5562-BDB7-4AD9-A8FC-93EAD56D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658" y="2422293"/>
            <a:ext cx="3887832" cy="291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Fones de ouvido">
            <a:extLst>
              <a:ext uri="{FF2B5EF4-FFF2-40B4-BE49-F238E27FC236}">
                <a16:creationId xmlns:a16="http://schemas.microsoft.com/office/drawing/2014/main" id="{F5CB50A2-8AD6-454A-BB68-3228AD347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6172" y="-552635"/>
            <a:ext cx="7900415" cy="5280817"/>
          </a:xfrm>
          <a:prstGeom prst="rect">
            <a:avLst/>
          </a:prstGeom>
        </p:spPr>
      </p:pic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4737179" y="2493875"/>
            <a:ext cx="3178400" cy="839600"/>
          </a:xfrm>
          <a:prstGeom prst="rect">
            <a:avLst/>
          </a:prstGeom>
        </p:spPr>
        <p:txBody>
          <a:bodyPr wrap="square" lIns="121900" tIns="121900" rIns="121900" bIns="121900" anchor="b" anchorCtr="0">
            <a:noAutofit/>
          </a:bodyPr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HOUSE MUSIC</a:t>
            </a:r>
            <a:endParaRPr lang="e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3A9C748-B801-4B6C-B7E1-A7A459B5FC8C}"/>
              </a:ext>
            </a:extLst>
          </p:cNvPr>
          <p:cNvSpPr/>
          <p:nvPr/>
        </p:nvSpPr>
        <p:spPr>
          <a:xfrm>
            <a:off x="3057345" y="4158397"/>
            <a:ext cx="6077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New </a:t>
            </a:r>
            <a:r>
              <a:rPr lang="pt-BR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style</a:t>
            </a:r>
            <a:r>
              <a:rPr lang="pt-BR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emerged</a:t>
            </a:r>
            <a:r>
              <a:rPr lang="pt-BR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in 1980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DFB4F0D-0B70-4A74-9B7A-A067F600D61E}"/>
              </a:ext>
            </a:extLst>
          </p:cNvPr>
          <p:cNvSpPr/>
          <p:nvPr/>
        </p:nvSpPr>
        <p:spPr>
          <a:xfrm>
            <a:off x="2194225" y="5337262"/>
            <a:ext cx="78035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Gave</a:t>
            </a:r>
            <a:r>
              <a:rPr lang="pt-BR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rise</a:t>
            </a:r>
            <a:r>
              <a:rPr lang="pt-BR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</a:t>
            </a:r>
            <a:r>
              <a:rPr lang="pt-BR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many</a:t>
            </a:r>
            <a:r>
              <a:rPr lang="pt-BR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music</a:t>
            </a:r>
            <a:r>
              <a:rPr lang="pt-BR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subgenres</a:t>
            </a:r>
            <a:endParaRPr lang="pt-BR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jazz png">
            <a:extLst>
              <a:ext uri="{FF2B5EF4-FFF2-40B4-BE49-F238E27FC236}">
                <a16:creationId xmlns:a16="http://schemas.microsoft.com/office/drawing/2014/main" id="{31D9A192-2F29-46C5-A3F7-6D004B8D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810" y="1862137"/>
            <a:ext cx="68675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077F14E-85F4-4B04-BB5A-AD422CC02584}"/>
              </a:ext>
            </a:extLst>
          </p:cNvPr>
          <p:cNvSpPr/>
          <p:nvPr/>
        </p:nvSpPr>
        <p:spPr>
          <a:xfrm rot="21383072">
            <a:off x="2114139" y="4445875"/>
            <a:ext cx="7963721" cy="156604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9AB8A75-BC1C-453C-8116-3EFE1301C251}"/>
              </a:ext>
            </a:extLst>
          </p:cNvPr>
          <p:cNvSpPr/>
          <p:nvPr/>
        </p:nvSpPr>
        <p:spPr>
          <a:xfrm rot="21367992">
            <a:off x="4851839" y="4628731"/>
            <a:ext cx="248831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JAZZ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0632E69-CA21-44A4-ADFA-7439344CE94E}"/>
              </a:ext>
            </a:extLst>
          </p:cNvPr>
          <p:cNvSpPr/>
          <p:nvPr/>
        </p:nvSpPr>
        <p:spPr>
          <a:xfrm>
            <a:off x="2268031" y="297448"/>
            <a:ext cx="7655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Chicago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also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has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a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very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expressive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jazz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scene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EB70A58-7AF3-4E67-85AC-82B036743391}"/>
              </a:ext>
            </a:extLst>
          </p:cNvPr>
          <p:cNvSpPr/>
          <p:nvPr/>
        </p:nvSpPr>
        <p:spPr>
          <a:xfrm>
            <a:off x="4067469" y="1066106"/>
            <a:ext cx="4057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First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Monday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of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September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626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ice rink millennium park chicago">
            <a:extLst>
              <a:ext uri="{FF2B5EF4-FFF2-40B4-BE49-F238E27FC236}">
                <a16:creationId xmlns:a16="http://schemas.microsoft.com/office/drawing/2014/main" id="{7DA3596F-9AAD-48C7-9589-BC7DC4A3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925455" cy="38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ice rink millennium park chicago">
            <a:extLst>
              <a:ext uri="{FF2B5EF4-FFF2-40B4-BE49-F238E27FC236}">
                <a16:creationId xmlns:a16="http://schemas.microsoft.com/office/drawing/2014/main" id="{1DB75905-E897-4293-962B-803AEEAF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55" y="-1"/>
            <a:ext cx="5266543" cy="39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ice rink millennium park chicago">
            <a:extLst>
              <a:ext uri="{FF2B5EF4-FFF2-40B4-BE49-F238E27FC236}">
                <a16:creationId xmlns:a16="http://schemas.microsoft.com/office/drawing/2014/main" id="{E54A784A-CE05-4FF3-B665-B4E253F86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5568"/>
            <a:ext cx="4437089" cy="299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>
            <a:extLst>
              <a:ext uri="{FF2B5EF4-FFF2-40B4-BE49-F238E27FC236}">
                <a16:creationId xmlns:a16="http://schemas.microsoft.com/office/drawing/2014/main" id="{428C86EE-1A10-4173-99DA-034C7D47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89" y="3895570"/>
            <a:ext cx="2728209" cy="299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m relacionada">
            <a:extLst>
              <a:ext uri="{FF2B5EF4-FFF2-40B4-BE49-F238E27FC236}">
                <a16:creationId xmlns:a16="http://schemas.microsoft.com/office/drawing/2014/main" id="{866FFEBF-1C27-476F-9070-F0CF73E27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9"/>
          <a:stretch/>
        </p:blipFill>
        <p:spPr bwMode="auto">
          <a:xfrm>
            <a:off x="7162486" y="3895569"/>
            <a:ext cx="5029512" cy="299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B3177899-44EB-46DE-B7F2-482FC15AD66F}"/>
              </a:ext>
            </a:extLst>
          </p:cNvPr>
          <p:cNvSpPr/>
          <p:nvPr/>
        </p:nvSpPr>
        <p:spPr>
          <a:xfrm>
            <a:off x="8497115" y="-2"/>
            <a:ext cx="3694885" cy="3895569"/>
          </a:xfrm>
          <a:prstGeom prst="roundRect">
            <a:avLst>
              <a:gd name="adj" fmla="val 10143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McCormick</a:t>
            </a:r>
            <a:r>
              <a:rPr lang="pt-B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</a:t>
            </a:r>
            <a:r>
              <a:rPr lang="pt-BR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Tribune</a:t>
            </a:r>
            <a:r>
              <a:rPr lang="pt-B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Ice </a:t>
            </a:r>
            <a:r>
              <a:rPr lang="pt-BR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Rink</a:t>
            </a:r>
            <a:endParaRPr lang="pt-B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</a:endParaRPr>
          </a:p>
          <a:p>
            <a:pPr algn="ctr"/>
            <a:endParaRPr lang="pt-B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</a:endParaRPr>
          </a:p>
          <a:p>
            <a:pPr algn="ctr"/>
            <a:endParaRPr lang="pt-B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On Fridays, Saturdays and Sundays</a:t>
            </a:r>
          </a:p>
        </p:txBody>
      </p:sp>
    </p:spTree>
    <p:extLst>
      <p:ext uri="{BB962C8B-B14F-4D97-AF65-F5344CB8AC3E}">
        <p14:creationId xmlns:p14="http://schemas.microsoft.com/office/powerpoint/2010/main" val="225087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rown fountain at night chicago">
            <a:extLst>
              <a:ext uri="{FF2B5EF4-FFF2-40B4-BE49-F238E27FC236}">
                <a16:creationId xmlns:a16="http://schemas.microsoft.com/office/drawing/2014/main" id="{41280A44-505F-4545-A4DC-496622C8C8B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ame 14"/>
          <p:cNvSpPr/>
          <p:nvPr/>
        </p:nvSpPr>
        <p:spPr>
          <a:xfrm>
            <a:off x="251520" y="212643"/>
            <a:ext cx="11688960" cy="6432715"/>
          </a:xfrm>
          <a:prstGeom prst="frame">
            <a:avLst>
              <a:gd name="adj1" fmla="val 1260"/>
            </a:avLst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88460" y="221600"/>
            <a:ext cx="6615080" cy="20151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32909" y="221600"/>
            <a:ext cx="5126182" cy="768085"/>
          </a:xfrm>
        </p:spPr>
        <p:txBody>
          <a:bodyPr/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cs typeface="Leelawadee UI" panose="020B0502040204020203" pitchFamily="34" charset="-34"/>
              </a:rPr>
              <a:t>Crown Fountain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C16004-8B98-4C31-9B3C-AA3656428173}"/>
              </a:ext>
            </a:extLst>
          </p:cNvPr>
          <p:cNvSpPr txBox="1"/>
          <p:nvPr/>
        </p:nvSpPr>
        <p:spPr>
          <a:xfrm>
            <a:off x="2951017" y="1016812"/>
            <a:ext cx="3093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Work</a:t>
            </a:r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interective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79C9647-EF63-474F-B55E-9CF4092CF314}"/>
              </a:ext>
            </a:extLst>
          </p:cNvPr>
          <p:cNvSpPr/>
          <p:nvPr/>
        </p:nvSpPr>
        <p:spPr>
          <a:xfrm>
            <a:off x="3408218" y="1521843"/>
            <a:ext cx="1947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led</a:t>
            </a:r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panels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962DB7-4195-4D25-A80F-AE4D57103457}"/>
              </a:ext>
            </a:extLst>
          </p:cNvPr>
          <p:cNvSpPr txBox="1"/>
          <p:nvPr/>
        </p:nvSpPr>
        <p:spPr>
          <a:xfrm>
            <a:off x="6456992" y="1522336"/>
            <a:ext cx="257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pt-BR" dirty="0" err="1"/>
              <a:t>Opened</a:t>
            </a:r>
            <a:r>
              <a:rPr lang="pt-BR" dirty="0"/>
              <a:t> 2004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64C78A-1D3E-4D9C-BAE6-096CE0F723F3}"/>
              </a:ext>
            </a:extLst>
          </p:cNvPr>
          <p:cNvSpPr/>
          <p:nvPr/>
        </p:nvSpPr>
        <p:spPr>
          <a:xfrm>
            <a:off x="6435618" y="989685"/>
            <a:ext cx="255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Jaume Plensa</a:t>
            </a:r>
          </a:p>
        </p:txBody>
      </p:sp>
    </p:spTree>
    <p:extLst>
      <p:ext uri="{BB962C8B-B14F-4D97-AF65-F5344CB8AC3E}">
        <p14:creationId xmlns:p14="http://schemas.microsoft.com/office/powerpoint/2010/main" val="36852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0" grpId="0"/>
      <p:bldP spid="22" grpId="0"/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67000"/>
              </a:schemeClr>
            </a:gs>
            <a:gs pos="85000">
              <a:srgbClr val="9966FF"/>
            </a:gs>
            <a:gs pos="51000">
              <a:srgbClr val="CCCCF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ulado Duplo 7">
            <a:extLst>
              <a:ext uri="{FF2B5EF4-FFF2-40B4-BE49-F238E27FC236}">
                <a16:creationId xmlns:a16="http://schemas.microsoft.com/office/drawing/2014/main" id="{1A15FE09-FDEF-4251-B516-7D74200DC5B0}"/>
              </a:ext>
            </a:extLst>
          </p:cNvPr>
          <p:cNvSpPr/>
          <p:nvPr/>
        </p:nvSpPr>
        <p:spPr>
          <a:xfrm>
            <a:off x="6639098" y="548640"/>
            <a:ext cx="4538749" cy="2011680"/>
          </a:xfrm>
          <a:prstGeom prst="doubleWave">
            <a:avLst>
              <a:gd name="adj1" fmla="val 0"/>
              <a:gd name="adj2" fmla="val 4396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775554" y="836095"/>
            <a:ext cx="4238809" cy="16327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Cambria" panose="02040503050406030204" pitchFamily="18" charset="0"/>
                <a:cs typeface="Arial" pitchFamily="34" charset="0"/>
              </a:rPr>
              <a:t>The Faces in the Fountain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iandra GD" panose="020E0502030308020204" pitchFamily="34" charset="0"/>
              <a:cs typeface="Arial" pitchFamily="34" charset="0"/>
            </a:endParaRPr>
          </a:p>
        </p:txBody>
      </p:sp>
      <p:pic>
        <p:nvPicPr>
          <p:cNvPr id="1026" name="Picture 2" descr="Resultado de imagem para crown fountain chicago">
            <a:extLst>
              <a:ext uri="{FF2B5EF4-FFF2-40B4-BE49-F238E27FC236}">
                <a16:creationId xmlns:a16="http://schemas.microsoft.com/office/drawing/2014/main" id="{D58E5F8B-59C6-48E1-ABC5-65E0CB22E91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 bwMode="auto">
          <a:xfrm>
            <a:off x="0" y="-1"/>
            <a:ext cx="5087389" cy="5723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426E79A9-F7B7-437B-B4F5-2BD8405E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611" y="3087974"/>
            <a:ext cx="5087389" cy="3770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5D56F43-23B5-4BE7-95DC-1847C38E76CB}"/>
              </a:ext>
            </a:extLst>
          </p:cNvPr>
          <p:cNvSpPr/>
          <p:nvPr/>
        </p:nvSpPr>
        <p:spPr>
          <a:xfrm>
            <a:off x="104930" y="104931"/>
            <a:ext cx="4856813" cy="5501390"/>
          </a:xfrm>
          <a:prstGeom prst="roundRect">
            <a:avLst>
              <a:gd name="adj" fmla="val 6831"/>
            </a:avLst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1D0C696-386A-4792-948B-EF11CEA27081}"/>
              </a:ext>
            </a:extLst>
          </p:cNvPr>
          <p:cNvSpPr/>
          <p:nvPr/>
        </p:nvSpPr>
        <p:spPr>
          <a:xfrm>
            <a:off x="7225259" y="3211642"/>
            <a:ext cx="4861811" cy="3522689"/>
          </a:xfrm>
          <a:prstGeom prst="roundRect">
            <a:avLst>
              <a:gd name="adj" fmla="val 6831"/>
            </a:avLst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64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70833E-6 -2.22222E-6 L 2.708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8788" y="171196"/>
            <a:ext cx="11573197" cy="724247"/>
          </a:xfrm>
        </p:spPr>
        <p:txBody>
          <a:bodyPr/>
          <a:lstStyle/>
          <a:p>
            <a:r>
              <a:rPr lang="en-US" sz="4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Art Institute of Chicago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5E0CF-E506-497B-8CCA-972EA9C0A831}"/>
              </a:ext>
            </a:extLst>
          </p:cNvPr>
          <p:cNvSpPr/>
          <p:nvPr/>
        </p:nvSpPr>
        <p:spPr>
          <a:xfrm>
            <a:off x="-1" y="4388618"/>
            <a:ext cx="12192000" cy="2479431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86EFA-0807-4A24-9FEA-8B67B1548B10}"/>
              </a:ext>
            </a:extLst>
          </p:cNvPr>
          <p:cNvSpPr txBox="1"/>
          <p:nvPr/>
        </p:nvSpPr>
        <p:spPr>
          <a:xfrm>
            <a:off x="1320668" y="4758072"/>
            <a:ext cx="389153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is one of the world’s great galleries</a:t>
            </a:r>
            <a:endParaRPr lang="ko-KR" altLang="en-US" sz="24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1808D-BCBE-48A9-8F4D-3CD0CBDA40C9}"/>
              </a:ext>
            </a:extLst>
          </p:cNvPr>
          <p:cNvSpPr txBox="1"/>
          <p:nvPr/>
        </p:nvSpPr>
        <p:spPr>
          <a:xfrm>
            <a:off x="6095999" y="4758072"/>
            <a:ext cx="482009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contains more than 300,000 works of art.</a:t>
            </a:r>
            <a:endParaRPr lang="pt-BR" dirty="0"/>
          </a:p>
        </p:txBody>
      </p:sp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E6C3857E-3CE8-4484-9193-66014C26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04" y="895443"/>
            <a:ext cx="3981058" cy="29857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m relacionada">
            <a:extLst>
              <a:ext uri="{FF2B5EF4-FFF2-40B4-BE49-F238E27FC236}">
                <a16:creationId xmlns:a16="http://schemas.microsoft.com/office/drawing/2014/main" id="{3A406170-28F6-4579-9FCA-BDBECC7D6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874236"/>
            <a:ext cx="4820097" cy="33205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Biselado 3">
            <a:extLst>
              <a:ext uri="{FF2B5EF4-FFF2-40B4-BE49-F238E27FC236}">
                <a16:creationId xmlns:a16="http://schemas.microsoft.com/office/drawing/2014/main" id="{D5EB3A80-6725-4F5A-95D9-6104E5860AC9}"/>
              </a:ext>
            </a:extLst>
          </p:cNvPr>
          <p:cNvSpPr/>
          <p:nvPr/>
        </p:nvSpPr>
        <p:spPr>
          <a:xfrm>
            <a:off x="1" y="4403608"/>
            <a:ext cx="12191998" cy="2479430"/>
          </a:xfrm>
          <a:prstGeom prst="bevel">
            <a:avLst>
              <a:gd name="adj" fmla="val 2222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Straight Arrow Connector 41">
            <a:extLst>
              <a:ext uri="{FF2B5EF4-FFF2-40B4-BE49-F238E27FC236}">
                <a16:creationId xmlns:a16="http://schemas.microsoft.com/office/drawing/2014/main" id="{579AA443-0355-487D-85A1-D66C47E900A5}"/>
              </a:ext>
            </a:extLst>
          </p:cNvPr>
          <p:cNvCxnSpPr>
            <a:cxnSpLocks/>
            <a:stCxn id="5124" idx="2"/>
            <a:endCxn id="9" idx="0"/>
          </p:cNvCxnSpPr>
          <p:nvPr/>
        </p:nvCxnSpPr>
        <p:spPr>
          <a:xfrm>
            <a:off x="3266433" y="3881238"/>
            <a:ext cx="0" cy="876834"/>
          </a:xfrm>
          <a:prstGeom prst="straightConnector1">
            <a:avLst/>
          </a:prstGeom>
          <a:ln w="317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4">
            <a:extLst>
              <a:ext uri="{FF2B5EF4-FFF2-40B4-BE49-F238E27FC236}">
                <a16:creationId xmlns:a16="http://schemas.microsoft.com/office/drawing/2014/main" id="{3B8141C2-37F6-48A2-A054-7A6BF635BE2E}"/>
              </a:ext>
            </a:extLst>
          </p:cNvPr>
          <p:cNvCxnSpPr>
            <a:cxnSpLocks/>
            <a:stCxn id="5128" idx="2"/>
            <a:endCxn id="15" idx="0"/>
          </p:cNvCxnSpPr>
          <p:nvPr/>
        </p:nvCxnSpPr>
        <p:spPr>
          <a:xfrm>
            <a:off x="8506048" y="4194762"/>
            <a:ext cx="0" cy="563310"/>
          </a:xfrm>
          <a:prstGeom prst="straightConnector1">
            <a:avLst/>
          </a:prstGeom>
          <a:ln w="317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14013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84000">
              <a:schemeClr val="accent4">
                <a:lumMod val="0"/>
                <a:lumOff val="100000"/>
              </a:schemeClr>
            </a:gs>
            <a:gs pos="85000">
              <a:srgbClr val="9999FF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Resultado de imagem para Gogh self-portrait">
            <a:extLst>
              <a:ext uri="{FF2B5EF4-FFF2-40B4-BE49-F238E27FC236}">
                <a16:creationId xmlns:a16="http://schemas.microsoft.com/office/drawing/2014/main" id="{7B9B6B09-F546-4495-A728-65CA13B2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04" y="323165"/>
            <a:ext cx="2138561" cy="2782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70464" y="792008"/>
            <a:ext cx="4024049" cy="749941"/>
          </a:xfrm>
        </p:spPr>
        <p:txBody>
          <a:bodyPr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Verdana" panose="020B0604030504040204" pitchFamily="34" charset="0"/>
              </a:rPr>
              <a:t>Van Gogh self-portrait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AE8D6AC-9CD0-4E8B-B3DD-65585B5CAF3E}"/>
              </a:ext>
            </a:extLst>
          </p:cNvPr>
          <p:cNvSpPr/>
          <p:nvPr/>
        </p:nvSpPr>
        <p:spPr>
          <a:xfrm>
            <a:off x="2270464" y="1470938"/>
            <a:ext cx="4024049" cy="67093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Verdana" panose="020B0604030504040204" pitchFamily="34" charset="0"/>
                <a:cs typeface="Arial" pitchFamily="34" charset="0"/>
              </a:rPr>
              <a:t>Experience the incredible color range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pic>
        <p:nvPicPr>
          <p:cNvPr id="6160" name="Picture 16" descr="Resultado de imagem para Ansel Adams landscape photography">
            <a:extLst>
              <a:ext uri="{FF2B5EF4-FFF2-40B4-BE49-F238E27FC236}">
                <a16:creationId xmlns:a16="http://schemas.microsoft.com/office/drawing/2014/main" id="{84DC0327-B514-480A-A2AF-504939A5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2441"/>
            <a:ext cx="3982872" cy="2987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9B643A1A-F718-4C0C-B525-D7B6A84574D4}"/>
              </a:ext>
            </a:extLst>
          </p:cNvPr>
          <p:cNvSpPr/>
          <p:nvPr/>
        </p:nvSpPr>
        <p:spPr>
          <a:xfrm>
            <a:off x="3916751" y="4259792"/>
            <a:ext cx="5359471" cy="1255728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Verdana" panose="020B0604030504040204" pitchFamily="34" charset="0"/>
                <a:cs typeface="Arial" pitchFamily="34" charset="0"/>
              </a:rPr>
              <a:t>Details of an Ansel Adams landscape photograph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9A964AF-0BA9-44A0-B7E1-66B8663DB60F}"/>
              </a:ext>
            </a:extLst>
          </p:cNvPr>
          <p:cNvSpPr/>
          <p:nvPr/>
        </p:nvSpPr>
        <p:spPr>
          <a:xfrm>
            <a:off x="5436208" y="0"/>
            <a:ext cx="232055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  <a:ea typeface="Verdana" panose="020B0604030504040204" pitchFamily="34" charset="0"/>
                <a:cs typeface="Arial" pitchFamily="34" charset="0"/>
              </a:rPr>
              <a:t>*color range</a:t>
            </a:r>
          </a:p>
          <a:p>
            <a:pPr algn="ctr"/>
            <a:r>
              <a:rPr lang="en-US" dirty="0">
                <a:latin typeface="+mj-lt"/>
                <a:ea typeface="Verdana" panose="020B0604030504040204" pitchFamily="34" charset="0"/>
                <a:cs typeface="Arial" pitchFamily="34" charset="0"/>
              </a:rPr>
              <a:t>(Gama de Cores)</a:t>
            </a:r>
            <a:endParaRPr lang="pt-BR" dirty="0">
              <a:latin typeface="+mj-lt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A462994-731B-49C8-8BE4-3CFEC47B2328}"/>
              </a:ext>
            </a:extLst>
          </p:cNvPr>
          <p:cNvSpPr/>
          <p:nvPr/>
        </p:nvSpPr>
        <p:spPr>
          <a:xfrm>
            <a:off x="5848219" y="6211669"/>
            <a:ext cx="175733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  <a:ea typeface="Verdana" panose="020B0604030504040204" pitchFamily="34" charset="0"/>
                <a:cs typeface="Arial" pitchFamily="34" charset="0"/>
              </a:rPr>
              <a:t>*landscape</a:t>
            </a:r>
          </a:p>
          <a:p>
            <a:pPr algn="ctr"/>
            <a:r>
              <a:rPr lang="en-US" dirty="0">
                <a:latin typeface="+mj-lt"/>
                <a:ea typeface="Verdana" panose="020B0604030504040204" pitchFamily="34" charset="0"/>
                <a:cs typeface="Arial" pitchFamily="34" charset="0"/>
              </a:rPr>
              <a:t>(Panorama)</a:t>
            </a:r>
            <a:endParaRPr lang="pt-BR" dirty="0">
              <a:latin typeface="+mj-lt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34C7D06-64E7-456D-9593-6196A2B523D4}"/>
              </a:ext>
            </a:extLst>
          </p:cNvPr>
          <p:cNvSpPr/>
          <p:nvPr/>
        </p:nvSpPr>
        <p:spPr>
          <a:xfrm>
            <a:off x="7159265" y="1488493"/>
            <a:ext cx="5032735" cy="2221121"/>
          </a:xfrm>
          <a:prstGeom prst="rect">
            <a:avLst/>
          </a:prstGeom>
          <a:solidFill>
            <a:srgbClr val="9999FF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of the principal artists are: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Edgar Degas;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Claude Monet;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Pablo Picasso.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8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route 66 wallpaper">
            <a:extLst>
              <a:ext uri="{FF2B5EF4-FFF2-40B4-BE49-F238E27FC236}">
                <a16:creationId xmlns:a16="http://schemas.microsoft.com/office/drawing/2014/main" id="{833BD768-5C7F-4FBB-BA7C-D15C1FDE2C73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9" r="244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143498" y="2043000"/>
            <a:ext cx="3575538" cy="277200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CDCC1A-9368-41C0-B83A-698E60824458}"/>
              </a:ext>
            </a:extLst>
          </p:cNvPr>
          <p:cNvSpPr txBox="1"/>
          <p:nvPr/>
        </p:nvSpPr>
        <p:spPr>
          <a:xfrm>
            <a:off x="5537813" y="3214869"/>
            <a:ext cx="2680848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Route</a:t>
            </a:r>
            <a:r>
              <a:rPr lang="en-US" altLang="ko-KR" sz="5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 </a:t>
            </a:r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66</a:t>
            </a:r>
          </a:p>
        </p:txBody>
      </p:sp>
      <p:sp>
        <p:nvSpPr>
          <p:cNvPr id="24" name="Right Triangle 33">
            <a:extLst>
              <a:ext uri="{FF2B5EF4-FFF2-40B4-BE49-F238E27FC236}">
                <a16:creationId xmlns:a16="http://schemas.microsoft.com/office/drawing/2014/main" id="{B4660AB3-6738-4DD2-A4C2-F1F613F0C1DE}"/>
              </a:ext>
            </a:extLst>
          </p:cNvPr>
          <p:cNvSpPr/>
          <p:nvPr/>
        </p:nvSpPr>
        <p:spPr>
          <a:xfrm rot="5400000">
            <a:off x="5409383" y="2210065"/>
            <a:ext cx="576064" cy="576064"/>
          </a:xfrm>
          <a:prstGeom prst="rtTriangle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ight Triangle 33">
            <a:extLst>
              <a:ext uri="{FF2B5EF4-FFF2-40B4-BE49-F238E27FC236}">
                <a16:creationId xmlns:a16="http://schemas.microsoft.com/office/drawing/2014/main" id="{E77BE73C-20F4-4CF4-9294-512C3E989107}"/>
              </a:ext>
            </a:extLst>
          </p:cNvPr>
          <p:cNvSpPr/>
          <p:nvPr/>
        </p:nvSpPr>
        <p:spPr>
          <a:xfrm rot="16200000">
            <a:off x="7988453" y="4068934"/>
            <a:ext cx="576064" cy="576064"/>
          </a:xfrm>
          <a:prstGeom prst="rtTriangle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Imagem relacionada">
            <a:extLst>
              <a:ext uri="{FF2B5EF4-FFF2-40B4-BE49-F238E27FC236}">
                <a16:creationId xmlns:a16="http://schemas.microsoft.com/office/drawing/2014/main" id="{A21E1560-8983-4796-97A5-E4484D5DF48C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-465"/>
          <a:stretch/>
        </p:blipFill>
        <p:spPr bwMode="auto">
          <a:xfrm>
            <a:off x="-1" y="1723869"/>
            <a:ext cx="5255999" cy="35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 Same Side Corner Rectangle 19">
            <a:extLst>
              <a:ext uri="{FF2B5EF4-FFF2-40B4-BE49-F238E27FC236}">
                <a16:creationId xmlns:a16="http://schemas.microsoft.com/office/drawing/2014/main" id="{5B5D401A-C09D-4BAC-AC7D-DD95116EE044}"/>
              </a:ext>
            </a:extLst>
          </p:cNvPr>
          <p:cNvSpPr/>
          <p:nvPr/>
        </p:nvSpPr>
        <p:spPr>
          <a:xfrm>
            <a:off x="6647968" y="2525515"/>
            <a:ext cx="576063" cy="689354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935FB6A-0408-40CA-8C63-E95C2A2B89BD}"/>
              </a:ext>
            </a:extLst>
          </p:cNvPr>
          <p:cNvSpPr/>
          <p:nvPr/>
        </p:nvSpPr>
        <p:spPr>
          <a:xfrm>
            <a:off x="1987729" y="400737"/>
            <a:ext cx="43611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 panose="020F0502020204030204" pitchFamily="34" charset="0"/>
              </a:rPr>
              <a:t>Start in the Grant Park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Seta: Dobrada 6">
            <a:extLst>
              <a:ext uri="{FF2B5EF4-FFF2-40B4-BE49-F238E27FC236}">
                <a16:creationId xmlns:a16="http://schemas.microsoft.com/office/drawing/2014/main" id="{97803198-D372-4BDC-8295-B4D5077DBBCC}"/>
              </a:ext>
            </a:extLst>
          </p:cNvPr>
          <p:cNvSpPr/>
          <p:nvPr/>
        </p:nvSpPr>
        <p:spPr>
          <a:xfrm flipV="1">
            <a:off x="853873" y="0"/>
            <a:ext cx="1133856" cy="973839"/>
          </a:xfrm>
          <a:prstGeom prst="bentArrow">
            <a:avLst>
              <a:gd name="adj1" fmla="val 20349"/>
              <a:gd name="adj2" fmla="val 22674"/>
              <a:gd name="adj3" fmla="val 50000"/>
              <a:gd name="adj4" fmla="val 0"/>
            </a:avLst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069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1" b="29431"/>
          <a:stretch>
            <a:fillRect/>
          </a:stretch>
        </p:blipFill>
        <p:spPr>
          <a:xfrm>
            <a:off x="0" y="0"/>
            <a:ext cx="12192000" cy="6077802"/>
          </a:xfrm>
        </p:spPr>
      </p:pic>
      <p:sp>
        <p:nvSpPr>
          <p:cNvPr id="7" name="Retângulo 6"/>
          <p:cNvSpPr/>
          <p:nvPr/>
        </p:nvSpPr>
        <p:spPr>
          <a:xfrm>
            <a:off x="1" y="6077802"/>
            <a:ext cx="12191999" cy="8309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Chicago has it all: Renowned museums, stunning architecture, Michelin-starred restaurants.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5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4150" y="299152"/>
            <a:ext cx="6743699" cy="724247"/>
          </a:xfrm>
          <a:prstGeom prst="rect">
            <a:avLst/>
          </a:prstGeom>
        </p:spPr>
        <p:txBody>
          <a:bodyPr/>
          <a:lstStyle/>
          <a:p>
            <a:r>
              <a:rPr lang="pt-BR" sz="40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GRANT PARK</a:t>
            </a:r>
          </a:p>
        </p:txBody>
      </p:sp>
      <p:sp>
        <p:nvSpPr>
          <p:cNvPr id="298" name="Freeform 1914">
            <a:extLst>
              <a:ext uri="{FF2B5EF4-FFF2-40B4-BE49-F238E27FC236}">
                <a16:creationId xmlns:a16="http://schemas.microsoft.com/office/drawing/2014/main" id="{62E43A4A-485E-4505-87FA-00FA18B1B78C}"/>
              </a:ext>
            </a:extLst>
          </p:cNvPr>
          <p:cNvSpPr>
            <a:spLocks/>
          </p:cNvSpPr>
          <p:nvPr/>
        </p:nvSpPr>
        <p:spPr bwMode="auto">
          <a:xfrm rot="20700000">
            <a:off x="132207" y="1864355"/>
            <a:ext cx="4396965" cy="951052"/>
          </a:xfrm>
          <a:custGeom>
            <a:avLst/>
            <a:gdLst>
              <a:gd name="T0" fmla="*/ 284 w 2355"/>
              <a:gd name="T1" fmla="*/ 225 h 258"/>
              <a:gd name="T2" fmla="*/ 166 w 2355"/>
              <a:gd name="T3" fmla="*/ 237 h 258"/>
              <a:gd name="T4" fmla="*/ 293 w 2355"/>
              <a:gd name="T5" fmla="*/ 246 h 258"/>
              <a:gd name="T6" fmla="*/ 118 w 2355"/>
              <a:gd name="T7" fmla="*/ 249 h 258"/>
              <a:gd name="T8" fmla="*/ 200 w 2355"/>
              <a:gd name="T9" fmla="*/ 217 h 258"/>
              <a:gd name="T10" fmla="*/ 337 w 2355"/>
              <a:gd name="T11" fmla="*/ 216 h 258"/>
              <a:gd name="T12" fmla="*/ 360 w 2355"/>
              <a:gd name="T13" fmla="*/ 197 h 258"/>
              <a:gd name="T14" fmla="*/ 261 w 2355"/>
              <a:gd name="T15" fmla="*/ 185 h 258"/>
              <a:gd name="T16" fmla="*/ 245 w 2355"/>
              <a:gd name="T17" fmla="*/ 153 h 258"/>
              <a:gd name="T18" fmla="*/ 155 w 2355"/>
              <a:gd name="T19" fmla="*/ 147 h 258"/>
              <a:gd name="T20" fmla="*/ 82 w 2355"/>
              <a:gd name="T21" fmla="*/ 141 h 258"/>
              <a:gd name="T22" fmla="*/ 187 w 2355"/>
              <a:gd name="T23" fmla="*/ 163 h 258"/>
              <a:gd name="T24" fmla="*/ 170 w 2355"/>
              <a:gd name="T25" fmla="*/ 182 h 258"/>
              <a:gd name="T26" fmla="*/ 42 w 2355"/>
              <a:gd name="T27" fmla="*/ 183 h 258"/>
              <a:gd name="T28" fmla="*/ 44 w 2355"/>
              <a:gd name="T29" fmla="*/ 164 h 258"/>
              <a:gd name="T30" fmla="*/ 42 w 2355"/>
              <a:gd name="T31" fmla="*/ 133 h 258"/>
              <a:gd name="T32" fmla="*/ 63 w 2355"/>
              <a:gd name="T33" fmla="*/ 100 h 258"/>
              <a:gd name="T34" fmla="*/ 56 w 2355"/>
              <a:gd name="T35" fmla="*/ 56 h 258"/>
              <a:gd name="T36" fmla="*/ 187 w 2355"/>
              <a:gd name="T37" fmla="*/ 17 h 258"/>
              <a:gd name="T38" fmla="*/ 321 w 2355"/>
              <a:gd name="T39" fmla="*/ 18 h 258"/>
              <a:gd name="T40" fmla="*/ 485 w 2355"/>
              <a:gd name="T41" fmla="*/ 13 h 258"/>
              <a:gd name="T42" fmla="*/ 576 w 2355"/>
              <a:gd name="T43" fmla="*/ 13 h 258"/>
              <a:gd name="T44" fmla="*/ 719 w 2355"/>
              <a:gd name="T45" fmla="*/ 15 h 258"/>
              <a:gd name="T46" fmla="*/ 845 w 2355"/>
              <a:gd name="T47" fmla="*/ 17 h 258"/>
              <a:gd name="T48" fmla="*/ 1022 w 2355"/>
              <a:gd name="T49" fmla="*/ 11 h 258"/>
              <a:gd name="T50" fmla="*/ 1192 w 2355"/>
              <a:gd name="T51" fmla="*/ 21 h 258"/>
              <a:gd name="T52" fmla="*/ 1277 w 2355"/>
              <a:gd name="T53" fmla="*/ 27 h 258"/>
              <a:gd name="T54" fmla="*/ 1389 w 2355"/>
              <a:gd name="T55" fmla="*/ 30 h 258"/>
              <a:gd name="T56" fmla="*/ 1414 w 2355"/>
              <a:gd name="T57" fmla="*/ 26 h 258"/>
              <a:gd name="T58" fmla="*/ 1571 w 2355"/>
              <a:gd name="T59" fmla="*/ 40 h 258"/>
              <a:gd name="T60" fmla="*/ 1722 w 2355"/>
              <a:gd name="T61" fmla="*/ 28 h 258"/>
              <a:gd name="T62" fmla="*/ 1804 w 2355"/>
              <a:gd name="T63" fmla="*/ 29 h 258"/>
              <a:gd name="T64" fmla="*/ 1852 w 2355"/>
              <a:gd name="T65" fmla="*/ 39 h 258"/>
              <a:gd name="T66" fmla="*/ 1901 w 2355"/>
              <a:gd name="T67" fmla="*/ 47 h 258"/>
              <a:gd name="T68" fmla="*/ 1944 w 2355"/>
              <a:gd name="T69" fmla="*/ 34 h 258"/>
              <a:gd name="T70" fmla="*/ 1997 w 2355"/>
              <a:gd name="T71" fmla="*/ 26 h 258"/>
              <a:gd name="T72" fmla="*/ 2088 w 2355"/>
              <a:gd name="T73" fmla="*/ 15 h 258"/>
              <a:gd name="T74" fmla="*/ 2201 w 2355"/>
              <a:gd name="T75" fmla="*/ 9 h 258"/>
              <a:gd name="T76" fmla="*/ 2311 w 2355"/>
              <a:gd name="T77" fmla="*/ 3 h 258"/>
              <a:gd name="T78" fmla="*/ 2328 w 2355"/>
              <a:gd name="T79" fmla="*/ 29 h 258"/>
              <a:gd name="T80" fmla="*/ 2351 w 2355"/>
              <a:gd name="T81" fmla="*/ 48 h 258"/>
              <a:gd name="T82" fmla="*/ 2317 w 2355"/>
              <a:gd name="T83" fmla="*/ 67 h 258"/>
              <a:gd name="T84" fmla="*/ 2343 w 2355"/>
              <a:gd name="T85" fmla="*/ 91 h 258"/>
              <a:gd name="T86" fmla="*/ 2308 w 2355"/>
              <a:gd name="T87" fmla="*/ 133 h 258"/>
              <a:gd name="T88" fmla="*/ 2317 w 2355"/>
              <a:gd name="T89" fmla="*/ 154 h 258"/>
              <a:gd name="T90" fmla="*/ 2311 w 2355"/>
              <a:gd name="T91" fmla="*/ 187 h 258"/>
              <a:gd name="T92" fmla="*/ 2193 w 2355"/>
              <a:gd name="T93" fmla="*/ 208 h 258"/>
              <a:gd name="T94" fmla="*/ 2155 w 2355"/>
              <a:gd name="T95" fmla="*/ 232 h 258"/>
              <a:gd name="T96" fmla="*/ 1975 w 2355"/>
              <a:gd name="T97" fmla="*/ 241 h 258"/>
              <a:gd name="T98" fmla="*/ 1773 w 2355"/>
              <a:gd name="T99" fmla="*/ 242 h 258"/>
              <a:gd name="T100" fmla="*/ 1637 w 2355"/>
              <a:gd name="T101" fmla="*/ 229 h 258"/>
              <a:gd name="T102" fmla="*/ 1447 w 2355"/>
              <a:gd name="T103" fmla="*/ 228 h 258"/>
              <a:gd name="T104" fmla="*/ 1265 w 2355"/>
              <a:gd name="T105" fmla="*/ 234 h 258"/>
              <a:gd name="T106" fmla="*/ 1045 w 2355"/>
              <a:gd name="T107" fmla="*/ 246 h 258"/>
              <a:gd name="T108" fmla="*/ 853 w 2355"/>
              <a:gd name="T109" fmla="*/ 246 h 258"/>
              <a:gd name="T110" fmla="*/ 835 w 2355"/>
              <a:gd name="T111" fmla="*/ 241 h 258"/>
              <a:gd name="T112" fmla="*/ 749 w 2355"/>
              <a:gd name="T113" fmla="*/ 241 h 258"/>
              <a:gd name="T114" fmla="*/ 665 w 2355"/>
              <a:gd name="T115" fmla="*/ 230 h 258"/>
              <a:gd name="T116" fmla="*/ 561 w 2355"/>
              <a:gd name="T117" fmla="*/ 252 h 258"/>
              <a:gd name="T118" fmla="*/ 420 w 2355"/>
              <a:gd name="T119" fmla="*/ 252 h 258"/>
              <a:gd name="T120" fmla="*/ 316 w 2355"/>
              <a:gd name="T121" fmla="*/ 236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55" h="258">
                <a:moveTo>
                  <a:pt x="316" y="236"/>
                </a:moveTo>
                <a:cubicBezTo>
                  <a:pt x="317" y="236"/>
                  <a:pt x="318" y="236"/>
                  <a:pt x="320" y="236"/>
                </a:cubicBezTo>
                <a:cubicBezTo>
                  <a:pt x="323" y="236"/>
                  <a:pt x="324" y="235"/>
                  <a:pt x="323" y="232"/>
                </a:cubicBezTo>
                <a:cubicBezTo>
                  <a:pt x="328" y="233"/>
                  <a:pt x="332" y="229"/>
                  <a:pt x="337" y="230"/>
                </a:cubicBezTo>
                <a:cubicBezTo>
                  <a:pt x="342" y="236"/>
                  <a:pt x="350" y="236"/>
                  <a:pt x="357" y="235"/>
                </a:cubicBezTo>
                <a:cubicBezTo>
                  <a:pt x="358" y="235"/>
                  <a:pt x="358" y="234"/>
                  <a:pt x="358" y="233"/>
                </a:cubicBezTo>
                <a:cubicBezTo>
                  <a:pt x="357" y="231"/>
                  <a:pt x="355" y="230"/>
                  <a:pt x="353" y="230"/>
                </a:cubicBezTo>
                <a:cubicBezTo>
                  <a:pt x="350" y="231"/>
                  <a:pt x="347" y="230"/>
                  <a:pt x="345" y="230"/>
                </a:cubicBezTo>
                <a:cubicBezTo>
                  <a:pt x="342" y="231"/>
                  <a:pt x="340" y="228"/>
                  <a:pt x="337" y="229"/>
                </a:cubicBezTo>
                <a:cubicBezTo>
                  <a:pt x="335" y="228"/>
                  <a:pt x="333" y="227"/>
                  <a:pt x="331" y="227"/>
                </a:cubicBezTo>
                <a:cubicBezTo>
                  <a:pt x="324" y="227"/>
                  <a:pt x="318" y="227"/>
                  <a:pt x="312" y="227"/>
                </a:cubicBezTo>
                <a:cubicBezTo>
                  <a:pt x="308" y="227"/>
                  <a:pt x="304" y="228"/>
                  <a:pt x="301" y="225"/>
                </a:cubicBezTo>
                <a:cubicBezTo>
                  <a:pt x="301" y="225"/>
                  <a:pt x="300" y="225"/>
                  <a:pt x="299" y="225"/>
                </a:cubicBezTo>
                <a:cubicBezTo>
                  <a:pt x="294" y="228"/>
                  <a:pt x="289" y="224"/>
                  <a:pt x="284" y="225"/>
                </a:cubicBezTo>
                <a:cubicBezTo>
                  <a:pt x="279" y="226"/>
                  <a:pt x="274" y="226"/>
                  <a:pt x="269" y="225"/>
                </a:cubicBezTo>
                <a:cubicBezTo>
                  <a:pt x="254" y="222"/>
                  <a:pt x="240" y="224"/>
                  <a:pt x="225" y="223"/>
                </a:cubicBezTo>
                <a:cubicBezTo>
                  <a:pt x="225" y="223"/>
                  <a:pt x="225" y="224"/>
                  <a:pt x="224" y="224"/>
                </a:cubicBezTo>
                <a:cubicBezTo>
                  <a:pt x="225" y="226"/>
                  <a:pt x="226" y="225"/>
                  <a:pt x="228" y="225"/>
                </a:cubicBezTo>
                <a:cubicBezTo>
                  <a:pt x="229" y="225"/>
                  <a:pt x="229" y="226"/>
                  <a:pt x="229" y="226"/>
                </a:cubicBezTo>
                <a:cubicBezTo>
                  <a:pt x="229" y="227"/>
                  <a:pt x="229" y="229"/>
                  <a:pt x="228" y="228"/>
                </a:cubicBezTo>
                <a:cubicBezTo>
                  <a:pt x="227" y="228"/>
                  <a:pt x="226" y="230"/>
                  <a:pt x="225" y="230"/>
                </a:cubicBezTo>
                <a:cubicBezTo>
                  <a:pt x="219" y="229"/>
                  <a:pt x="214" y="232"/>
                  <a:pt x="208" y="232"/>
                </a:cubicBezTo>
                <a:cubicBezTo>
                  <a:pt x="190" y="232"/>
                  <a:pt x="171" y="232"/>
                  <a:pt x="153" y="232"/>
                </a:cubicBezTo>
                <a:cubicBezTo>
                  <a:pt x="147" y="232"/>
                  <a:pt x="142" y="233"/>
                  <a:pt x="139" y="238"/>
                </a:cubicBezTo>
                <a:cubicBezTo>
                  <a:pt x="140" y="240"/>
                  <a:pt x="142" y="240"/>
                  <a:pt x="143" y="241"/>
                </a:cubicBezTo>
                <a:cubicBezTo>
                  <a:pt x="149" y="243"/>
                  <a:pt x="151" y="243"/>
                  <a:pt x="153" y="237"/>
                </a:cubicBezTo>
                <a:cubicBezTo>
                  <a:pt x="154" y="235"/>
                  <a:pt x="155" y="235"/>
                  <a:pt x="156" y="236"/>
                </a:cubicBezTo>
                <a:cubicBezTo>
                  <a:pt x="159" y="238"/>
                  <a:pt x="163" y="237"/>
                  <a:pt x="166" y="237"/>
                </a:cubicBezTo>
                <a:cubicBezTo>
                  <a:pt x="172" y="237"/>
                  <a:pt x="177" y="237"/>
                  <a:pt x="183" y="240"/>
                </a:cubicBezTo>
                <a:cubicBezTo>
                  <a:pt x="185" y="241"/>
                  <a:pt x="189" y="242"/>
                  <a:pt x="190" y="241"/>
                </a:cubicBezTo>
                <a:cubicBezTo>
                  <a:pt x="194" y="238"/>
                  <a:pt x="199" y="240"/>
                  <a:pt x="202" y="238"/>
                </a:cubicBezTo>
                <a:cubicBezTo>
                  <a:pt x="204" y="237"/>
                  <a:pt x="206" y="237"/>
                  <a:pt x="208" y="238"/>
                </a:cubicBezTo>
                <a:cubicBezTo>
                  <a:pt x="212" y="240"/>
                  <a:pt x="215" y="240"/>
                  <a:pt x="219" y="238"/>
                </a:cubicBezTo>
                <a:cubicBezTo>
                  <a:pt x="222" y="237"/>
                  <a:pt x="224" y="237"/>
                  <a:pt x="227" y="239"/>
                </a:cubicBezTo>
                <a:cubicBezTo>
                  <a:pt x="232" y="244"/>
                  <a:pt x="239" y="245"/>
                  <a:pt x="246" y="244"/>
                </a:cubicBezTo>
                <a:cubicBezTo>
                  <a:pt x="248" y="244"/>
                  <a:pt x="250" y="243"/>
                  <a:pt x="251" y="242"/>
                </a:cubicBezTo>
                <a:cubicBezTo>
                  <a:pt x="256" y="238"/>
                  <a:pt x="261" y="237"/>
                  <a:pt x="266" y="237"/>
                </a:cubicBezTo>
                <a:cubicBezTo>
                  <a:pt x="271" y="237"/>
                  <a:pt x="277" y="237"/>
                  <a:pt x="282" y="237"/>
                </a:cubicBezTo>
                <a:cubicBezTo>
                  <a:pt x="288" y="237"/>
                  <a:pt x="295" y="238"/>
                  <a:pt x="301" y="241"/>
                </a:cubicBezTo>
                <a:cubicBezTo>
                  <a:pt x="303" y="241"/>
                  <a:pt x="305" y="241"/>
                  <a:pt x="306" y="241"/>
                </a:cubicBezTo>
                <a:cubicBezTo>
                  <a:pt x="309" y="241"/>
                  <a:pt x="310" y="242"/>
                  <a:pt x="311" y="244"/>
                </a:cubicBezTo>
                <a:cubicBezTo>
                  <a:pt x="304" y="243"/>
                  <a:pt x="299" y="246"/>
                  <a:pt x="293" y="246"/>
                </a:cubicBezTo>
                <a:cubicBezTo>
                  <a:pt x="285" y="247"/>
                  <a:pt x="277" y="248"/>
                  <a:pt x="270" y="250"/>
                </a:cubicBezTo>
                <a:cubicBezTo>
                  <a:pt x="265" y="251"/>
                  <a:pt x="260" y="252"/>
                  <a:pt x="255" y="253"/>
                </a:cubicBezTo>
                <a:cubicBezTo>
                  <a:pt x="249" y="254"/>
                  <a:pt x="244" y="252"/>
                  <a:pt x="239" y="253"/>
                </a:cubicBezTo>
                <a:cubicBezTo>
                  <a:pt x="235" y="254"/>
                  <a:pt x="232" y="251"/>
                  <a:pt x="227" y="251"/>
                </a:cubicBezTo>
                <a:cubicBezTo>
                  <a:pt x="224" y="252"/>
                  <a:pt x="220" y="251"/>
                  <a:pt x="216" y="251"/>
                </a:cubicBezTo>
                <a:cubicBezTo>
                  <a:pt x="215" y="251"/>
                  <a:pt x="215" y="251"/>
                  <a:pt x="214" y="251"/>
                </a:cubicBezTo>
                <a:cubicBezTo>
                  <a:pt x="210" y="246"/>
                  <a:pt x="205" y="247"/>
                  <a:pt x="200" y="249"/>
                </a:cubicBezTo>
                <a:cubicBezTo>
                  <a:pt x="196" y="251"/>
                  <a:pt x="192" y="250"/>
                  <a:pt x="188" y="253"/>
                </a:cubicBezTo>
                <a:cubicBezTo>
                  <a:pt x="188" y="253"/>
                  <a:pt x="187" y="253"/>
                  <a:pt x="186" y="252"/>
                </a:cubicBezTo>
                <a:cubicBezTo>
                  <a:pt x="185" y="251"/>
                  <a:pt x="184" y="251"/>
                  <a:pt x="183" y="251"/>
                </a:cubicBezTo>
                <a:cubicBezTo>
                  <a:pt x="173" y="252"/>
                  <a:pt x="163" y="248"/>
                  <a:pt x="153" y="250"/>
                </a:cubicBezTo>
                <a:cubicBezTo>
                  <a:pt x="149" y="250"/>
                  <a:pt x="147" y="247"/>
                  <a:pt x="144" y="248"/>
                </a:cubicBezTo>
                <a:cubicBezTo>
                  <a:pt x="141" y="248"/>
                  <a:pt x="137" y="248"/>
                  <a:pt x="134" y="248"/>
                </a:cubicBezTo>
                <a:cubicBezTo>
                  <a:pt x="128" y="247"/>
                  <a:pt x="123" y="251"/>
                  <a:pt x="118" y="249"/>
                </a:cubicBezTo>
                <a:cubicBezTo>
                  <a:pt x="116" y="249"/>
                  <a:pt x="115" y="249"/>
                  <a:pt x="114" y="249"/>
                </a:cubicBezTo>
                <a:cubicBezTo>
                  <a:pt x="113" y="249"/>
                  <a:pt x="112" y="250"/>
                  <a:pt x="111" y="248"/>
                </a:cubicBezTo>
                <a:cubicBezTo>
                  <a:pt x="111" y="247"/>
                  <a:pt x="112" y="245"/>
                  <a:pt x="113" y="245"/>
                </a:cubicBezTo>
                <a:cubicBezTo>
                  <a:pt x="116" y="244"/>
                  <a:pt x="119" y="241"/>
                  <a:pt x="123" y="241"/>
                </a:cubicBezTo>
                <a:cubicBezTo>
                  <a:pt x="125" y="241"/>
                  <a:pt x="125" y="239"/>
                  <a:pt x="127" y="238"/>
                </a:cubicBezTo>
                <a:cubicBezTo>
                  <a:pt x="122" y="235"/>
                  <a:pt x="117" y="235"/>
                  <a:pt x="112" y="234"/>
                </a:cubicBezTo>
                <a:cubicBezTo>
                  <a:pt x="108" y="233"/>
                  <a:pt x="105" y="231"/>
                  <a:pt x="101" y="230"/>
                </a:cubicBezTo>
                <a:cubicBezTo>
                  <a:pt x="100" y="230"/>
                  <a:pt x="98" y="228"/>
                  <a:pt x="99" y="226"/>
                </a:cubicBezTo>
                <a:cubicBezTo>
                  <a:pt x="100" y="224"/>
                  <a:pt x="102" y="225"/>
                  <a:pt x="103" y="225"/>
                </a:cubicBezTo>
                <a:cubicBezTo>
                  <a:pt x="110" y="225"/>
                  <a:pt x="116" y="225"/>
                  <a:pt x="123" y="225"/>
                </a:cubicBezTo>
                <a:cubicBezTo>
                  <a:pt x="135" y="225"/>
                  <a:pt x="147" y="222"/>
                  <a:pt x="158" y="216"/>
                </a:cubicBezTo>
                <a:cubicBezTo>
                  <a:pt x="162" y="214"/>
                  <a:pt x="167" y="215"/>
                  <a:pt x="171" y="213"/>
                </a:cubicBezTo>
                <a:cubicBezTo>
                  <a:pt x="175" y="212"/>
                  <a:pt x="180" y="213"/>
                  <a:pt x="185" y="214"/>
                </a:cubicBezTo>
                <a:cubicBezTo>
                  <a:pt x="189" y="216"/>
                  <a:pt x="195" y="217"/>
                  <a:pt x="200" y="217"/>
                </a:cubicBezTo>
                <a:cubicBezTo>
                  <a:pt x="208" y="216"/>
                  <a:pt x="216" y="218"/>
                  <a:pt x="224" y="215"/>
                </a:cubicBezTo>
                <a:cubicBezTo>
                  <a:pt x="225" y="214"/>
                  <a:pt x="226" y="214"/>
                  <a:pt x="227" y="215"/>
                </a:cubicBezTo>
                <a:cubicBezTo>
                  <a:pt x="235" y="218"/>
                  <a:pt x="243" y="216"/>
                  <a:pt x="251" y="216"/>
                </a:cubicBezTo>
                <a:cubicBezTo>
                  <a:pt x="260" y="217"/>
                  <a:pt x="268" y="218"/>
                  <a:pt x="277" y="216"/>
                </a:cubicBezTo>
                <a:cubicBezTo>
                  <a:pt x="284" y="215"/>
                  <a:pt x="291" y="215"/>
                  <a:pt x="298" y="215"/>
                </a:cubicBezTo>
                <a:cubicBezTo>
                  <a:pt x="300" y="215"/>
                  <a:pt x="301" y="214"/>
                  <a:pt x="302" y="212"/>
                </a:cubicBezTo>
                <a:cubicBezTo>
                  <a:pt x="303" y="211"/>
                  <a:pt x="302" y="210"/>
                  <a:pt x="301" y="209"/>
                </a:cubicBezTo>
                <a:cubicBezTo>
                  <a:pt x="299" y="209"/>
                  <a:pt x="297" y="209"/>
                  <a:pt x="295" y="208"/>
                </a:cubicBezTo>
                <a:cubicBezTo>
                  <a:pt x="296" y="207"/>
                  <a:pt x="297" y="206"/>
                  <a:pt x="298" y="206"/>
                </a:cubicBezTo>
                <a:cubicBezTo>
                  <a:pt x="302" y="207"/>
                  <a:pt x="306" y="202"/>
                  <a:pt x="311" y="206"/>
                </a:cubicBezTo>
                <a:cubicBezTo>
                  <a:pt x="311" y="206"/>
                  <a:pt x="312" y="206"/>
                  <a:pt x="312" y="206"/>
                </a:cubicBezTo>
                <a:cubicBezTo>
                  <a:pt x="319" y="205"/>
                  <a:pt x="325" y="209"/>
                  <a:pt x="332" y="208"/>
                </a:cubicBezTo>
                <a:cubicBezTo>
                  <a:pt x="332" y="211"/>
                  <a:pt x="332" y="213"/>
                  <a:pt x="332" y="216"/>
                </a:cubicBezTo>
                <a:cubicBezTo>
                  <a:pt x="334" y="217"/>
                  <a:pt x="335" y="216"/>
                  <a:pt x="337" y="216"/>
                </a:cubicBezTo>
                <a:cubicBezTo>
                  <a:pt x="337" y="218"/>
                  <a:pt x="338" y="218"/>
                  <a:pt x="339" y="219"/>
                </a:cubicBezTo>
                <a:cubicBezTo>
                  <a:pt x="342" y="221"/>
                  <a:pt x="346" y="219"/>
                  <a:pt x="349" y="221"/>
                </a:cubicBezTo>
                <a:cubicBezTo>
                  <a:pt x="350" y="222"/>
                  <a:pt x="352" y="219"/>
                  <a:pt x="355" y="220"/>
                </a:cubicBezTo>
                <a:cubicBezTo>
                  <a:pt x="357" y="220"/>
                  <a:pt x="356" y="218"/>
                  <a:pt x="356" y="216"/>
                </a:cubicBezTo>
                <a:cubicBezTo>
                  <a:pt x="356" y="215"/>
                  <a:pt x="355" y="215"/>
                  <a:pt x="354" y="215"/>
                </a:cubicBezTo>
                <a:cubicBezTo>
                  <a:pt x="350" y="215"/>
                  <a:pt x="346" y="215"/>
                  <a:pt x="343" y="215"/>
                </a:cubicBezTo>
                <a:cubicBezTo>
                  <a:pt x="342" y="215"/>
                  <a:pt x="340" y="215"/>
                  <a:pt x="341" y="213"/>
                </a:cubicBezTo>
                <a:cubicBezTo>
                  <a:pt x="341" y="213"/>
                  <a:pt x="342" y="213"/>
                  <a:pt x="342" y="213"/>
                </a:cubicBezTo>
                <a:cubicBezTo>
                  <a:pt x="343" y="213"/>
                  <a:pt x="345" y="214"/>
                  <a:pt x="346" y="212"/>
                </a:cubicBezTo>
                <a:cubicBezTo>
                  <a:pt x="346" y="209"/>
                  <a:pt x="344" y="210"/>
                  <a:pt x="342" y="209"/>
                </a:cubicBezTo>
                <a:cubicBezTo>
                  <a:pt x="340" y="205"/>
                  <a:pt x="340" y="204"/>
                  <a:pt x="343" y="204"/>
                </a:cubicBezTo>
                <a:cubicBezTo>
                  <a:pt x="346" y="204"/>
                  <a:pt x="349" y="203"/>
                  <a:pt x="351" y="203"/>
                </a:cubicBezTo>
                <a:cubicBezTo>
                  <a:pt x="357" y="202"/>
                  <a:pt x="362" y="200"/>
                  <a:pt x="369" y="201"/>
                </a:cubicBezTo>
                <a:cubicBezTo>
                  <a:pt x="366" y="198"/>
                  <a:pt x="363" y="197"/>
                  <a:pt x="360" y="197"/>
                </a:cubicBezTo>
                <a:cubicBezTo>
                  <a:pt x="349" y="197"/>
                  <a:pt x="338" y="197"/>
                  <a:pt x="328" y="197"/>
                </a:cubicBezTo>
                <a:cubicBezTo>
                  <a:pt x="326" y="197"/>
                  <a:pt x="324" y="197"/>
                  <a:pt x="323" y="198"/>
                </a:cubicBezTo>
                <a:cubicBezTo>
                  <a:pt x="319" y="203"/>
                  <a:pt x="314" y="200"/>
                  <a:pt x="309" y="201"/>
                </a:cubicBezTo>
                <a:cubicBezTo>
                  <a:pt x="306" y="201"/>
                  <a:pt x="303" y="198"/>
                  <a:pt x="298" y="196"/>
                </a:cubicBezTo>
                <a:cubicBezTo>
                  <a:pt x="307" y="196"/>
                  <a:pt x="313" y="195"/>
                  <a:pt x="319" y="194"/>
                </a:cubicBezTo>
                <a:cubicBezTo>
                  <a:pt x="334" y="191"/>
                  <a:pt x="349" y="193"/>
                  <a:pt x="365" y="192"/>
                </a:cubicBezTo>
                <a:cubicBezTo>
                  <a:pt x="360" y="189"/>
                  <a:pt x="360" y="189"/>
                  <a:pt x="350" y="189"/>
                </a:cubicBezTo>
                <a:cubicBezTo>
                  <a:pt x="348" y="187"/>
                  <a:pt x="349" y="185"/>
                  <a:pt x="349" y="184"/>
                </a:cubicBezTo>
                <a:cubicBezTo>
                  <a:pt x="349" y="182"/>
                  <a:pt x="348" y="181"/>
                  <a:pt x="347" y="182"/>
                </a:cubicBezTo>
                <a:cubicBezTo>
                  <a:pt x="341" y="187"/>
                  <a:pt x="334" y="186"/>
                  <a:pt x="327" y="188"/>
                </a:cubicBezTo>
                <a:cubicBezTo>
                  <a:pt x="325" y="189"/>
                  <a:pt x="323" y="187"/>
                  <a:pt x="320" y="187"/>
                </a:cubicBezTo>
                <a:cubicBezTo>
                  <a:pt x="312" y="187"/>
                  <a:pt x="304" y="187"/>
                  <a:pt x="296" y="187"/>
                </a:cubicBezTo>
                <a:cubicBezTo>
                  <a:pt x="290" y="187"/>
                  <a:pt x="285" y="184"/>
                  <a:pt x="279" y="185"/>
                </a:cubicBezTo>
                <a:cubicBezTo>
                  <a:pt x="273" y="186"/>
                  <a:pt x="267" y="185"/>
                  <a:pt x="261" y="185"/>
                </a:cubicBezTo>
                <a:cubicBezTo>
                  <a:pt x="255" y="185"/>
                  <a:pt x="249" y="185"/>
                  <a:pt x="243" y="185"/>
                </a:cubicBezTo>
                <a:cubicBezTo>
                  <a:pt x="244" y="183"/>
                  <a:pt x="246" y="181"/>
                  <a:pt x="248" y="182"/>
                </a:cubicBezTo>
                <a:cubicBezTo>
                  <a:pt x="253" y="182"/>
                  <a:pt x="258" y="182"/>
                  <a:pt x="264" y="182"/>
                </a:cubicBezTo>
                <a:cubicBezTo>
                  <a:pt x="265" y="182"/>
                  <a:pt x="266" y="182"/>
                  <a:pt x="268" y="181"/>
                </a:cubicBezTo>
                <a:cubicBezTo>
                  <a:pt x="266" y="174"/>
                  <a:pt x="261" y="170"/>
                  <a:pt x="256" y="166"/>
                </a:cubicBezTo>
                <a:cubicBezTo>
                  <a:pt x="255" y="165"/>
                  <a:pt x="253" y="164"/>
                  <a:pt x="251" y="164"/>
                </a:cubicBezTo>
                <a:cubicBezTo>
                  <a:pt x="249" y="164"/>
                  <a:pt x="246" y="164"/>
                  <a:pt x="243" y="163"/>
                </a:cubicBezTo>
                <a:cubicBezTo>
                  <a:pt x="242" y="162"/>
                  <a:pt x="240" y="162"/>
                  <a:pt x="238" y="163"/>
                </a:cubicBezTo>
                <a:cubicBezTo>
                  <a:pt x="237" y="165"/>
                  <a:pt x="235" y="164"/>
                  <a:pt x="234" y="164"/>
                </a:cubicBezTo>
                <a:cubicBezTo>
                  <a:pt x="232" y="164"/>
                  <a:pt x="231" y="165"/>
                  <a:pt x="231" y="163"/>
                </a:cubicBezTo>
                <a:cubicBezTo>
                  <a:pt x="231" y="161"/>
                  <a:pt x="232" y="161"/>
                  <a:pt x="234" y="161"/>
                </a:cubicBezTo>
                <a:cubicBezTo>
                  <a:pt x="237" y="161"/>
                  <a:pt x="240" y="161"/>
                  <a:pt x="242" y="161"/>
                </a:cubicBezTo>
                <a:cubicBezTo>
                  <a:pt x="246" y="161"/>
                  <a:pt x="247" y="158"/>
                  <a:pt x="245" y="155"/>
                </a:cubicBezTo>
                <a:cubicBezTo>
                  <a:pt x="245" y="155"/>
                  <a:pt x="245" y="154"/>
                  <a:pt x="245" y="153"/>
                </a:cubicBezTo>
                <a:cubicBezTo>
                  <a:pt x="242" y="147"/>
                  <a:pt x="242" y="147"/>
                  <a:pt x="234" y="147"/>
                </a:cubicBezTo>
                <a:cubicBezTo>
                  <a:pt x="234" y="147"/>
                  <a:pt x="233" y="147"/>
                  <a:pt x="233" y="147"/>
                </a:cubicBezTo>
                <a:cubicBezTo>
                  <a:pt x="230" y="144"/>
                  <a:pt x="227" y="144"/>
                  <a:pt x="224" y="147"/>
                </a:cubicBezTo>
                <a:cubicBezTo>
                  <a:pt x="222" y="147"/>
                  <a:pt x="221" y="147"/>
                  <a:pt x="219" y="147"/>
                </a:cubicBezTo>
                <a:cubicBezTo>
                  <a:pt x="218" y="147"/>
                  <a:pt x="216" y="146"/>
                  <a:pt x="215" y="149"/>
                </a:cubicBezTo>
                <a:cubicBezTo>
                  <a:pt x="213" y="149"/>
                  <a:pt x="210" y="148"/>
                  <a:pt x="208" y="149"/>
                </a:cubicBezTo>
                <a:cubicBezTo>
                  <a:pt x="204" y="149"/>
                  <a:pt x="201" y="148"/>
                  <a:pt x="199" y="147"/>
                </a:cubicBezTo>
                <a:cubicBezTo>
                  <a:pt x="196" y="145"/>
                  <a:pt x="193" y="145"/>
                  <a:pt x="190" y="147"/>
                </a:cubicBezTo>
                <a:cubicBezTo>
                  <a:pt x="188" y="148"/>
                  <a:pt x="184" y="149"/>
                  <a:pt x="181" y="149"/>
                </a:cubicBezTo>
                <a:cubicBezTo>
                  <a:pt x="180" y="148"/>
                  <a:pt x="178" y="148"/>
                  <a:pt x="177" y="150"/>
                </a:cubicBezTo>
                <a:cubicBezTo>
                  <a:pt x="176" y="151"/>
                  <a:pt x="175" y="151"/>
                  <a:pt x="174" y="150"/>
                </a:cubicBezTo>
                <a:cubicBezTo>
                  <a:pt x="169" y="147"/>
                  <a:pt x="163" y="149"/>
                  <a:pt x="158" y="149"/>
                </a:cubicBezTo>
                <a:cubicBezTo>
                  <a:pt x="158" y="147"/>
                  <a:pt x="159" y="146"/>
                  <a:pt x="157" y="145"/>
                </a:cubicBezTo>
                <a:cubicBezTo>
                  <a:pt x="156" y="145"/>
                  <a:pt x="154" y="145"/>
                  <a:pt x="155" y="147"/>
                </a:cubicBezTo>
                <a:cubicBezTo>
                  <a:pt x="153" y="147"/>
                  <a:pt x="151" y="147"/>
                  <a:pt x="149" y="147"/>
                </a:cubicBezTo>
                <a:cubicBezTo>
                  <a:pt x="149" y="146"/>
                  <a:pt x="150" y="144"/>
                  <a:pt x="148" y="143"/>
                </a:cubicBezTo>
                <a:cubicBezTo>
                  <a:pt x="147" y="143"/>
                  <a:pt x="146" y="144"/>
                  <a:pt x="146" y="145"/>
                </a:cubicBezTo>
                <a:cubicBezTo>
                  <a:pt x="144" y="145"/>
                  <a:pt x="142" y="145"/>
                  <a:pt x="141" y="145"/>
                </a:cubicBezTo>
                <a:cubicBezTo>
                  <a:pt x="140" y="144"/>
                  <a:pt x="141" y="142"/>
                  <a:pt x="139" y="142"/>
                </a:cubicBezTo>
                <a:cubicBezTo>
                  <a:pt x="138" y="142"/>
                  <a:pt x="136" y="141"/>
                  <a:pt x="135" y="143"/>
                </a:cubicBezTo>
                <a:cubicBezTo>
                  <a:pt x="133" y="144"/>
                  <a:pt x="130" y="141"/>
                  <a:pt x="128" y="142"/>
                </a:cubicBezTo>
                <a:cubicBezTo>
                  <a:pt x="125" y="144"/>
                  <a:pt x="123" y="143"/>
                  <a:pt x="121" y="143"/>
                </a:cubicBezTo>
                <a:cubicBezTo>
                  <a:pt x="119" y="144"/>
                  <a:pt x="118" y="143"/>
                  <a:pt x="116" y="143"/>
                </a:cubicBezTo>
                <a:cubicBezTo>
                  <a:pt x="113" y="141"/>
                  <a:pt x="108" y="141"/>
                  <a:pt x="104" y="143"/>
                </a:cubicBezTo>
                <a:cubicBezTo>
                  <a:pt x="101" y="143"/>
                  <a:pt x="98" y="140"/>
                  <a:pt x="94" y="142"/>
                </a:cubicBezTo>
                <a:cubicBezTo>
                  <a:pt x="94" y="141"/>
                  <a:pt x="91" y="138"/>
                  <a:pt x="90" y="137"/>
                </a:cubicBezTo>
                <a:cubicBezTo>
                  <a:pt x="86" y="134"/>
                  <a:pt x="86" y="134"/>
                  <a:pt x="83" y="138"/>
                </a:cubicBezTo>
                <a:cubicBezTo>
                  <a:pt x="82" y="139"/>
                  <a:pt x="81" y="140"/>
                  <a:pt x="82" y="141"/>
                </a:cubicBezTo>
                <a:cubicBezTo>
                  <a:pt x="83" y="142"/>
                  <a:pt x="83" y="143"/>
                  <a:pt x="85" y="143"/>
                </a:cubicBezTo>
                <a:cubicBezTo>
                  <a:pt x="88" y="143"/>
                  <a:pt x="91" y="143"/>
                  <a:pt x="94" y="143"/>
                </a:cubicBezTo>
                <a:cubicBezTo>
                  <a:pt x="97" y="147"/>
                  <a:pt x="101" y="149"/>
                  <a:pt x="107" y="149"/>
                </a:cubicBezTo>
                <a:cubicBezTo>
                  <a:pt x="109" y="149"/>
                  <a:pt x="111" y="149"/>
                  <a:pt x="113" y="149"/>
                </a:cubicBezTo>
                <a:cubicBezTo>
                  <a:pt x="123" y="148"/>
                  <a:pt x="133" y="151"/>
                  <a:pt x="143" y="152"/>
                </a:cubicBezTo>
                <a:cubicBezTo>
                  <a:pt x="144" y="152"/>
                  <a:pt x="145" y="154"/>
                  <a:pt x="147" y="155"/>
                </a:cubicBezTo>
                <a:cubicBezTo>
                  <a:pt x="141" y="156"/>
                  <a:pt x="135" y="156"/>
                  <a:pt x="130" y="156"/>
                </a:cubicBezTo>
                <a:cubicBezTo>
                  <a:pt x="130" y="156"/>
                  <a:pt x="130" y="157"/>
                  <a:pt x="130" y="157"/>
                </a:cubicBezTo>
                <a:cubicBezTo>
                  <a:pt x="136" y="157"/>
                  <a:pt x="142" y="157"/>
                  <a:pt x="147" y="157"/>
                </a:cubicBezTo>
                <a:cubicBezTo>
                  <a:pt x="153" y="157"/>
                  <a:pt x="158" y="157"/>
                  <a:pt x="163" y="157"/>
                </a:cubicBezTo>
                <a:cubicBezTo>
                  <a:pt x="164" y="157"/>
                  <a:pt x="166" y="157"/>
                  <a:pt x="167" y="158"/>
                </a:cubicBezTo>
                <a:cubicBezTo>
                  <a:pt x="169" y="160"/>
                  <a:pt x="168" y="164"/>
                  <a:pt x="172" y="163"/>
                </a:cubicBezTo>
                <a:cubicBezTo>
                  <a:pt x="175" y="162"/>
                  <a:pt x="177" y="165"/>
                  <a:pt x="180" y="164"/>
                </a:cubicBezTo>
                <a:cubicBezTo>
                  <a:pt x="182" y="164"/>
                  <a:pt x="185" y="165"/>
                  <a:pt x="187" y="163"/>
                </a:cubicBezTo>
                <a:cubicBezTo>
                  <a:pt x="188" y="162"/>
                  <a:pt x="189" y="163"/>
                  <a:pt x="191" y="163"/>
                </a:cubicBezTo>
                <a:cubicBezTo>
                  <a:pt x="190" y="165"/>
                  <a:pt x="188" y="166"/>
                  <a:pt x="188" y="167"/>
                </a:cubicBezTo>
                <a:cubicBezTo>
                  <a:pt x="187" y="169"/>
                  <a:pt x="188" y="171"/>
                  <a:pt x="190" y="171"/>
                </a:cubicBezTo>
                <a:cubicBezTo>
                  <a:pt x="192" y="171"/>
                  <a:pt x="195" y="171"/>
                  <a:pt x="195" y="174"/>
                </a:cubicBezTo>
                <a:cubicBezTo>
                  <a:pt x="195" y="175"/>
                  <a:pt x="197" y="175"/>
                  <a:pt x="198" y="175"/>
                </a:cubicBezTo>
                <a:cubicBezTo>
                  <a:pt x="203" y="172"/>
                  <a:pt x="208" y="176"/>
                  <a:pt x="212" y="176"/>
                </a:cubicBezTo>
                <a:cubicBezTo>
                  <a:pt x="213" y="177"/>
                  <a:pt x="214" y="177"/>
                  <a:pt x="214" y="178"/>
                </a:cubicBezTo>
                <a:cubicBezTo>
                  <a:pt x="214" y="179"/>
                  <a:pt x="213" y="180"/>
                  <a:pt x="212" y="180"/>
                </a:cubicBezTo>
                <a:cubicBezTo>
                  <a:pt x="207" y="182"/>
                  <a:pt x="202" y="184"/>
                  <a:pt x="198" y="188"/>
                </a:cubicBezTo>
                <a:cubicBezTo>
                  <a:pt x="196" y="189"/>
                  <a:pt x="195" y="187"/>
                  <a:pt x="195" y="186"/>
                </a:cubicBezTo>
                <a:cubicBezTo>
                  <a:pt x="195" y="183"/>
                  <a:pt x="194" y="181"/>
                  <a:pt x="191" y="179"/>
                </a:cubicBezTo>
                <a:cubicBezTo>
                  <a:pt x="190" y="178"/>
                  <a:pt x="189" y="178"/>
                  <a:pt x="188" y="178"/>
                </a:cubicBezTo>
                <a:cubicBezTo>
                  <a:pt x="185" y="181"/>
                  <a:pt x="180" y="179"/>
                  <a:pt x="177" y="181"/>
                </a:cubicBezTo>
                <a:cubicBezTo>
                  <a:pt x="175" y="182"/>
                  <a:pt x="173" y="182"/>
                  <a:pt x="170" y="182"/>
                </a:cubicBezTo>
                <a:cubicBezTo>
                  <a:pt x="168" y="182"/>
                  <a:pt x="167" y="179"/>
                  <a:pt x="166" y="177"/>
                </a:cubicBezTo>
                <a:cubicBezTo>
                  <a:pt x="164" y="174"/>
                  <a:pt x="160" y="173"/>
                  <a:pt x="158" y="177"/>
                </a:cubicBezTo>
                <a:cubicBezTo>
                  <a:pt x="158" y="179"/>
                  <a:pt x="157" y="180"/>
                  <a:pt x="156" y="182"/>
                </a:cubicBezTo>
                <a:cubicBezTo>
                  <a:pt x="156" y="184"/>
                  <a:pt x="154" y="185"/>
                  <a:pt x="151" y="185"/>
                </a:cubicBezTo>
                <a:cubicBezTo>
                  <a:pt x="149" y="185"/>
                  <a:pt x="147" y="185"/>
                  <a:pt x="145" y="187"/>
                </a:cubicBezTo>
                <a:cubicBezTo>
                  <a:pt x="142" y="188"/>
                  <a:pt x="139" y="186"/>
                  <a:pt x="137" y="183"/>
                </a:cubicBezTo>
                <a:cubicBezTo>
                  <a:pt x="134" y="177"/>
                  <a:pt x="128" y="177"/>
                  <a:pt x="123" y="175"/>
                </a:cubicBezTo>
                <a:cubicBezTo>
                  <a:pt x="121" y="174"/>
                  <a:pt x="119" y="176"/>
                  <a:pt x="116" y="177"/>
                </a:cubicBezTo>
                <a:cubicBezTo>
                  <a:pt x="113" y="177"/>
                  <a:pt x="110" y="179"/>
                  <a:pt x="108" y="181"/>
                </a:cubicBezTo>
                <a:cubicBezTo>
                  <a:pt x="102" y="185"/>
                  <a:pt x="101" y="185"/>
                  <a:pt x="97" y="180"/>
                </a:cubicBezTo>
                <a:cubicBezTo>
                  <a:pt x="96" y="180"/>
                  <a:pt x="96" y="178"/>
                  <a:pt x="95" y="177"/>
                </a:cubicBezTo>
                <a:cubicBezTo>
                  <a:pt x="89" y="182"/>
                  <a:pt x="84" y="182"/>
                  <a:pt x="78" y="182"/>
                </a:cubicBezTo>
                <a:cubicBezTo>
                  <a:pt x="74" y="182"/>
                  <a:pt x="71" y="182"/>
                  <a:pt x="67" y="182"/>
                </a:cubicBezTo>
                <a:cubicBezTo>
                  <a:pt x="59" y="181"/>
                  <a:pt x="51" y="184"/>
                  <a:pt x="42" y="183"/>
                </a:cubicBezTo>
                <a:cubicBezTo>
                  <a:pt x="39" y="183"/>
                  <a:pt x="38" y="187"/>
                  <a:pt x="35" y="184"/>
                </a:cubicBezTo>
                <a:cubicBezTo>
                  <a:pt x="32" y="182"/>
                  <a:pt x="29" y="184"/>
                  <a:pt x="27" y="183"/>
                </a:cubicBezTo>
                <a:cubicBezTo>
                  <a:pt x="24" y="183"/>
                  <a:pt x="21" y="183"/>
                  <a:pt x="18" y="183"/>
                </a:cubicBezTo>
                <a:cubicBezTo>
                  <a:pt x="16" y="181"/>
                  <a:pt x="18" y="179"/>
                  <a:pt x="17" y="177"/>
                </a:cubicBezTo>
                <a:cubicBezTo>
                  <a:pt x="14" y="173"/>
                  <a:pt x="10" y="172"/>
                  <a:pt x="5" y="174"/>
                </a:cubicBezTo>
                <a:cubicBezTo>
                  <a:pt x="4" y="174"/>
                  <a:pt x="4" y="175"/>
                  <a:pt x="2" y="175"/>
                </a:cubicBezTo>
                <a:cubicBezTo>
                  <a:pt x="1" y="175"/>
                  <a:pt x="0" y="174"/>
                  <a:pt x="0" y="172"/>
                </a:cubicBezTo>
                <a:cubicBezTo>
                  <a:pt x="0" y="171"/>
                  <a:pt x="0" y="169"/>
                  <a:pt x="2" y="169"/>
                </a:cubicBezTo>
                <a:cubicBezTo>
                  <a:pt x="5" y="170"/>
                  <a:pt x="8" y="169"/>
                  <a:pt x="10" y="170"/>
                </a:cubicBezTo>
                <a:cubicBezTo>
                  <a:pt x="14" y="170"/>
                  <a:pt x="16" y="168"/>
                  <a:pt x="19" y="168"/>
                </a:cubicBezTo>
                <a:cubicBezTo>
                  <a:pt x="21" y="167"/>
                  <a:pt x="22" y="164"/>
                  <a:pt x="22" y="162"/>
                </a:cubicBezTo>
                <a:cubicBezTo>
                  <a:pt x="24" y="159"/>
                  <a:pt x="24" y="158"/>
                  <a:pt x="27" y="160"/>
                </a:cubicBezTo>
                <a:cubicBezTo>
                  <a:pt x="31" y="161"/>
                  <a:pt x="35" y="162"/>
                  <a:pt x="39" y="164"/>
                </a:cubicBezTo>
                <a:cubicBezTo>
                  <a:pt x="40" y="165"/>
                  <a:pt x="42" y="164"/>
                  <a:pt x="44" y="164"/>
                </a:cubicBezTo>
                <a:cubicBezTo>
                  <a:pt x="45" y="164"/>
                  <a:pt x="45" y="162"/>
                  <a:pt x="46" y="161"/>
                </a:cubicBezTo>
                <a:cubicBezTo>
                  <a:pt x="48" y="159"/>
                  <a:pt x="46" y="158"/>
                  <a:pt x="45" y="156"/>
                </a:cubicBezTo>
                <a:cubicBezTo>
                  <a:pt x="44" y="154"/>
                  <a:pt x="41" y="154"/>
                  <a:pt x="39" y="152"/>
                </a:cubicBezTo>
                <a:cubicBezTo>
                  <a:pt x="38" y="151"/>
                  <a:pt x="38" y="151"/>
                  <a:pt x="38" y="150"/>
                </a:cubicBezTo>
                <a:cubicBezTo>
                  <a:pt x="38" y="149"/>
                  <a:pt x="39" y="149"/>
                  <a:pt x="40" y="149"/>
                </a:cubicBezTo>
                <a:cubicBezTo>
                  <a:pt x="43" y="149"/>
                  <a:pt x="47" y="148"/>
                  <a:pt x="50" y="150"/>
                </a:cubicBezTo>
                <a:cubicBezTo>
                  <a:pt x="50" y="151"/>
                  <a:pt x="51" y="150"/>
                  <a:pt x="51" y="150"/>
                </a:cubicBezTo>
                <a:cubicBezTo>
                  <a:pt x="53" y="149"/>
                  <a:pt x="51" y="149"/>
                  <a:pt x="51" y="148"/>
                </a:cubicBezTo>
                <a:cubicBezTo>
                  <a:pt x="50" y="147"/>
                  <a:pt x="50" y="145"/>
                  <a:pt x="52" y="145"/>
                </a:cubicBezTo>
                <a:cubicBezTo>
                  <a:pt x="54" y="145"/>
                  <a:pt x="56" y="145"/>
                  <a:pt x="59" y="145"/>
                </a:cubicBezTo>
                <a:cubicBezTo>
                  <a:pt x="56" y="143"/>
                  <a:pt x="53" y="143"/>
                  <a:pt x="50" y="142"/>
                </a:cubicBezTo>
                <a:cubicBezTo>
                  <a:pt x="48" y="141"/>
                  <a:pt x="48" y="140"/>
                  <a:pt x="49" y="139"/>
                </a:cubicBezTo>
                <a:cubicBezTo>
                  <a:pt x="50" y="135"/>
                  <a:pt x="50" y="134"/>
                  <a:pt x="46" y="133"/>
                </a:cubicBezTo>
                <a:cubicBezTo>
                  <a:pt x="45" y="133"/>
                  <a:pt x="43" y="133"/>
                  <a:pt x="42" y="133"/>
                </a:cubicBezTo>
                <a:cubicBezTo>
                  <a:pt x="42" y="132"/>
                  <a:pt x="42" y="132"/>
                  <a:pt x="42" y="131"/>
                </a:cubicBezTo>
                <a:cubicBezTo>
                  <a:pt x="42" y="131"/>
                  <a:pt x="42" y="130"/>
                  <a:pt x="42" y="130"/>
                </a:cubicBezTo>
                <a:cubicBezTo>
                  <a:pt x="49" y="131"/>
                  <a:pt x="54" y="126"/>
                  <a:pt x="61" y="126"/>
                </a:cubicBezTo>
                <a:cubicBezTo>
                  <a:pt x="65" y="126"/>
                  <a:pt x="69" y="124"/>
                  <a:pt x="73" y="121"/>
                </a:cubicBezTo>
                <a:cubicBezTo>
                  <a:pt x="73" y="120"/>
                  <a:pt x="75" y="120"/>
                  <a:pt x="75" y="119"/>
                </a:cubicBezTo>
                <a:cubicBezTo>
                  <a:pt x="75" y="117"/>
                  <a:pt x="73" y="117"/>
                  <a:pt x="72" y="117"/>
                </a:cubicBezTo>
                <a:cubicBezTo>
                  <a:pt x="69" y="117"/>
                  <a:pt x="66" y="117"/>
                  <a:pt x="63" y="117"/>
                </a:cubicBezTo>
                <a:cubicBezTo>
                  <a:pt x="62" y="117"/>
                  <a:pt x="61" y="117"/>
                  <a:pt x="61" y="116"/>
                </a:cubicBezTo>
                <a:cubicBezTo>
                  <a:pt x="61" y="115"/>
                  <a:pt x="61" y="114"/>
                  <a:pt x="62" y="114"/>
                </a:cubicBezTo>
                <a:cubicBezTo>
                  <a:pt x="64" y="114"/>
                  <a:pt x="65" y="112"/>
                  <a:pt x="68" y="112"/>
                </a:cubicBezTo>
                <a:cubicBezTo>
                  <a:pt x="71" y="112"/>
                  <a:pt x="74" y="112"/>
                  <a:pt x="77" y="112"/>
                </a:cubicBezTo>
                <a:cubicBezTo>
                  <a:pt x="79" y="111"/>
                  <a:pt x="78" y="109"/>
                  <a:pt x="78" y="108"/>
                </a:cubicBezTo>
                <a:cubicBezTo>
                  <a:pt x="78" y="107"/>
                  <a:pt x="78" y="106"/>
                  <a:pt x="78" y="106"/>
                </a:cubicBezTo>
                <a:cubicBezTo>
                  <a:pt x="72" y="105"/>
                  <a:pt x="69" y="100"/>
                  <a:pt x="63" y="100"/>
                </a:cubicBezTo>
                <a:cubicBezTo>
                  <a:pt x="51" y="100"/>
                  <a:pt x="40" y="103"/>
                  <a:pt x="28" y="102"/>
                </a:cubicBezTo>
                <a:cubicBezTo>
                  <a:pt x="26" y="101"/>
                  <a:pt x="23" y="103"/>
                  <a:pt x="23" y="100"/>
                </a:cubicBezTo>
                <a:cubicBezTo>
                  <a:pt x="22" y="96"/>
                  <a:pt x="26" y="98"/>
                  <a:pt x="28" y="98"/>
                </a:cubicBezTo>
                <a:cubicBezTo>
                  <a:pt x="32" y="99"/>
                  <a:pt x="36" y="96"/>
                  <a:pt x="40" y="96"/>
                </a:cubicBezTo>
                <a:cubicBezTo>
                  <a:pt x="44" y="97"/>
                  <a:pt x="49" y="98"/>
                  <a:pt x="53" y="96"/>
                </a:cubicBezTo>
                <a:cubicBezTo>
                  <a:pt x="60" y="94"/>
                  <a:pt x="67" y="95"/>
                  <a:pt x="73" y="95"/>
                </a:cubicBezTo>
                <a:cubicBezTo>
                  <a:pt x="86" y="94"/>
                  <a:pt x="98" y="91"/>
                  <a:pt x="107" y="82"/>
                </a:cubicBezTo>
                <a:cubicBezTo>
                  <a:pt x="111" y="79"/>
                  <a:pt x="115" y="79"/>
                  <a:pt x="119" y="79"/>
                </a:cubicBezTo>
                <a:cubicBezTo>
                  <a:pt x="120" y="79"/>
                  <a:pt x="123" y="80"/>
                  <a:pt x="123" y="78"/>
                </a:cubicBezTo>
                <a:cubicBezTo>
                  <a:pt x="123" y="74"/>
                  <a:pt x="120" y="76"/>
                  <a:pt x="119" y="76"/>
                </a:cubicBezTo>
                <a:cubicBezTo>
                  <a:pt x="102" y="76"/>
                  <a:pt x="85" y="76"/>
                  <a:pt x="67" y="76"/>
                </a:cubicBezTo>
                <a:cubicBezTo>
                  <a:pt x="61" y="76"/>
                  <a:pt x="57" y="71"/>
                  <a:pt x="52" y="66"/>
                </a:cubicBezTo>
                <a:cubicBezTo>
                  <a:pt x="52" y="66"/>
                  <a:pt x="52" y="65"/>
                  <a:pt x="52" y="64"/>
                </a:cubicBezTo>
                <a:cubicBezTo>
                  <a:pt x="54" y="61"/>
                  <a:pt x="55" y="59"/>
                  <a:pt x="56" y="56"/>
                </a:cubicBezTo>
                <a:cubicBezTo>
                  <a:pt x="56" y="53"/>
                  <a:pt x="59" y="50"/>
                  <a:pt x="62" y="50"/>
                </a:cubicBezTo>
                <a:cubicBezTo>
                  <a:pt x="70" y="50"/>
                  <a:pt x="70" y="43"/>
                  <a:pt x="71" y="38"/>
                </a:cubicBezTo>
                <a:cubicBezTo>
                  <a:pt x="72" y="31"/>
                  <a:pt x="77" y="26"/>
                  <a:pt x="82" y="21"/>
                </a:cubicBezTo>
                <a:cubicBezTo>
                  <a:pt x="83" y="19"/>
                  <a:pt x="85" y="20"/>
                  <a:pt x="86" y="20"/>
                </a:cubicBezTo>
                <a:cubicBezTo>
                  <a:pt x="90" y="20"/>
                  <a:pt x="94" y="21"/>
                  <a:pt x="97" y="18"/>
                </a:cubicBezTo>
                <a:cubicBezTo>
                  <a:pt x="98" y="17"/>
                  <a:pt x="99" y="17"/>
                  <a:pt x="101" y="17"/>
                </a:cubicBezTo>
                <a:cubicBezTo>
                  <a:pt x="104" y="17"/>
                  <a:pt x="107" y="17"/>
                  <a:pt x="109" y="17"/>
                </a:cubicBezTo>
                <a:cubicBezTo>
                  <a:pt x="114" y="16"/>
                  <a:pt x="119" y="17"/>
                  <a:pt x="123" y="20"/>
                </a:cubicBezTo>
                <a:cubicBezTo>
                  <a:pt x="126" y="23"/>
                  <a:pt x="130" y="22"/>
                  <a:pt x="133" y="19"/>
                </a:cubicBezTo>
                <a:cubicBezTo>
                  <a:pt x="138" y="15"/>
                  <a:pt x="145" y="15"/>
                  <a:pt x="150" y="12"/>
                </a:cubicBezTo>
                <a:cubicBezTo>
                  <a:pt x="151" y="11"/>
                  <a:pt x="168" y="17"/>
                  <a:pt x="168" y="18"/>
                </a:cubicBezTo>
                <a:cubicBezTo>
                  <a:pt x="170" y="22"/>
                  <a:pt x="174" y="23"/>
                  <a:pt x="177" y="23"/>
                </a:cubicBezTo>
                <a:cubicBezTo>
                  <a:pt x="180" y="24"/>
                  <a:pt x="183" y="21"/>
                  <a:pt x="186" y="19"/>
                </a:cubicBezTo>
                <a:cubicBezTo>
                  <a:pt x="186" y="18"/>
                  <a:pt x="186" y="17"/>
                  <a:pt x="187" y="17"/>
                </a:cubicBezTo>
                <a:cubicBezTo>
                  <a:pt x="193" y="17"/>
                  <a:pt x="197" y="13"/>
                  <a:pt x="202" y="12"/>
                </a:cubicBezTo>
                <a:cubicBezTo>
                  <a:pt x="205" y="11"/>
                  <a:pt x="206" y="15"/>
                  <a:pt x="209" y="13"/>
                </a:cubicBezTo>
                <a:cubicBezTo>
                  <a:pt x="210" y="13"/>
                  <a:pt x="218" y="18"/>
                  <a:pt x="219" y="20"/>
                </a:cubicBezTo>
                <a:cubicBezTo>
                  <a:pt x="220" y="21"/>
                  <a:pt x="221" y="22"/>
                  <a:pt x="222" y="23"/>
                </a:cubicBezTo>
                <a:cubicBezTo>
                  <a:pt x="227" y="26"/>
                  <a:pt x="231" y="26"/>
                  <a:pt x="235" y="22"/>
                </a:cubicBezTo>
                <a:cubicBezTo>
                  <a:pt x="236" y="21"/>
                  <a:pt x="237" y="20"/>
                  <a:pt x="239" y="19"/>
                </a:cubicBezTo>
                <a:cubicBezTo>
                  <a:pt x="239" y="18"/>
                  <a:pt x="240" y="17"/>
                  <a:pt x="240" y="17"/>
                </a:cubicBezTo>
                <a:cubicBezTo>
                  <a:pt x="245" y="17"/>
                  <a:pt x="249" y="14"/>
                  <a:pt x="253" y="15"/>
                </a:cubicBezTo>
                <a:cubicBezTo>
                  <a:pt x="257" y="16"/>
                  <a:pt x="261" y="17"/>
                  <a:pt x="264" y="19"/>
                </a:cubicBezTo>
                <a:cubicBezTo>
                  <a:pt x="270" y="23"/>
                  <a:pt x="273" y="23"/>
                  <a:pt x="278" y="19"/>
                </a:cubicBezTo>
                <a:cubicBezTo>
                  <a:pt x="280" y="17"/>
                  <a:pt x="282" y="17"/>
                  <a:pt x="285" y="17"/>
                </a:cubicBezTo>
                <a:cubicBezTo>
                  <a:pt x="290" y="17"/>
                  <a:pt x="295" y="17"/>
                  <a:pt x="301" y="17"/>
                </a:cubicBezTo>
                <a:cubicBezTo>
                  <a:pt x="303" y="17"/>
                  <a:pt x="305" y="17"/>
                  <a:pt x="307" y="19"/>
                </a:cubicBezTo>
                <a:cubicBezTo>
                  <a:pt x="310" y="21"/>
                  <a:pt x="319" y="21"/>
                  <a:pt x="321" y="18"/>
                </a:cubicBezTo>
                <a:cubicBezTo>
                  <a:pt x="323" y="15"/>
                  <a:pt x="326" y="15"/>
                  <a:pt x="329" y="15"/>
                </a:cubicBezTo>
                <a:cubicBezTo>
                  <a:pt x="331" y="15"/>
                  <a:pt x="333" y="15"/>
                  <a:pt x="334" y="15"/>
                </a:cubicBezTo>
                <a:cubicBezTo>
                  <a:pt x="338" y="15"/>
                  <a:pt x="342" y="14"/>
                  <a:pt x="345" y="12"/>
                </a:cubicBezTo>
                <a:cubicBezTo>
                  <a:pt x="351" y="7"/>
                  <a:pt x="358" y="9"/>
                  <a:pt x="364" y="13"/>
                </a:cubicBezTo>
                <a:cubicBezTo>
                  <a:pt x="367" y="15"/>
                  <a:pt x="370" y="17"/>
                  <a:pt x="374" y="17"/>
                </a:cubicBezTo>
                <a:cubicBezTo>
                  <a:pt x="382" y="16"/>
                  <a:pt x="390" y="17"/>
                  <a:pt x="398" y="16"/>
                </a:cubicBezTo>
                <a:cubicBezTo>
                  <a:pt x="401" y="16"/>
                  <a:pt x="404" y="17"/>
                  <a:pt x="408" y="15"/>
                </a:cubicBezTo>
                <a:cubicBezTo>
                  <a:pt x="411" y="14"/>
                  <a:pt x="415" y="14"/>
                  <a:pt x="419" y="16"/>
                </a:cubicBezTo>
                <a:cubicBezTo>
                  <a:pt x="422" y="18"/>
                  <a:pt x="425" y="17"/>
                  <a:pt x="427" y="14"/>
                </a:cubicBezTo>
                <a:cubicBezTo>
                  <a:pt x="429" y="12"/>
                  <a:pt x="431" y="13"/>
                  <a:pt x="432" y="15"/>
                </a:cubicBezTo>
                <a:cubicBezTo>
                  <a:pt x="433" y="18"/>
                  <a:pt x="435" y="18"/>
                  <a:pt x="438" y="18"/>
                </a:cubicBezTo>
                <a:cubicBezTo>
                  <a:pt x="444" y="18"/>
                  <a:pt x="450" y="19"/>
                  <a:pt x="456" y="15"/>
                </a:cubicBezTo>
                <a:cubicBezTo>
                  <a:pt x="456" y="15"/>
                  <a:pt x="457" y="15"/>
                  <a:pt x="457" y="15"/>
                </a:cubicBezTo>
                <a:cubicBezTo>
                  <a:pt x="467" y="16"/>
                  <a:pt x="476" y="13"/>
                  <a:pt x="485" y="13"/>
                </a:cubicBezTo>
                <a:cubicBezTo>
                  <a:pt x="487" y="13"/>
                  <a:pt x="488" y="13"/>
                  <a:pt x="488" y="15"/>
                </a:cubicBezTo>
                <a:cubicBezTo>
                  <a:pt x="488" y="18"/>
                  <a:pt x="489" y="18"/>
                  <a:pt x="492" y="18"/>
                </a:cubicBezTo>
                <a:cubicBezTo>
                  <a:pt x="494" y="18"/>
                  <a:pt x="497" y="18"/>
                  <a:pt x="500" y="20"/>
                </a:cubicBezTo>
                <a:cubicBezTo>
                  <a:pt x="501" y="21"/>
                  <a:pt x="505" y="21"/>
                  <a:pt x="507" y="18"/>
                </a:cubicBezTo>
                <a:cubicBezTo>
                  <a:pt x="509" y="15"/>
                  <a:pt x="513" y="14"/>
                  <a:pt x="516" y="15"/>
                </a:cubicBezTo>
                <a:cubicBezTo>
                  <a:pt x="521" y="16"/>
                  <a:pt x="526" y="13"/>
                  <a:pt x="531" y="13"/>
                </a:cubicBezTo>
                <a:cubicBezTo>
                  <a:pt x="532" y="13"/>
                  <a:pt x="533" y="13"/>
                  <a:pt x="534" y="13"/>
                </a:cubicBezTo>
                <a:cubicBezTo>
                  <a:pt x="535" y="14"/>
                  <a:pt x="535" y="14"/>
                  <a:pt x="534" y="15"/>
                </a:cubicBezTo>
                <a:cubicBezTo>
                  <a:pt x="533" y="16"/>
                  <a:pt x="530" y="16"/>
                  <a:pt x="530" y="17"/>
                </a:cubicBezTo>
                <a:cubicBezTo>
                  <a:pt x="531" y="20"/>
                  <a:pt x="534" y="17"/>
                  <a:pt x="535" y="19"/>
                </a:cubicBezTo>
                <a:cubicBezTo>
                  <a:pt x="536" y="20"/>
                  <a:pt x="537" y="21"/>
                  <a:pt x="538" y="20"/>
                </a:cubicBezTo>
                <a:cubicBezTo>
                  <a:pt x="542" y="16"/>
                  <a:pt x="548" y="20"/>
                  <a:pt x="551" y="17"/>
                </a:cubicBezTo>
                <a:cubicBezTo>
                  <a:pt x="557" y="17"/>
                  <a:pt x="561" y="15"/>
                  <a:pt x="566" y="15"/>
                </a:cubicBezTo>
                <a:cubicBezTo>
                  <a:pt x="570" y="15"/>
                  <a:pt x="573" y="11"/>
                  <a:pt x="576" y="13"/>
                </a:cubicBezTo>
                <a:cubicBezTo>
                  <a:pt x="578" y="15"/>
                  <a:pt x="581" y="16"/>
                  <a:pt x="584" y="17"/>
                </a:cubicBezTo>
                <a:cubicBezTo>
                  <a:pt x="587" y="19"/>
                  <a:pt x="592" y="19"/>
                  <a:pt x="595" y="18"/>
                </a:cubicBezTo>
                <a:cubicBezTo>
                  <a:pt x="598" y="17"/>
                  <a:pt x="601" y="17"/>
                  <a:pt x="604" y="17"/>
                </a:cubicBezTo>
                <a:cubicBezTo>
                  <a:pt x="607" y="16"/>
                  <a:pt x="609" y="17"/>
                  <a:pt x="611" y="14"/>
                </a:cubicBezTo>
                <a:cubicBezTo>
                  <a:pt x="614" y="12"/>
                  <a:pt x="618" y="12"/>
                  <a:pt x="621" y="14"/>
                </a:cubicBezTo>
                <a:cubicBezTo>
                  <a:pt x="623" y="16"/>
                  <a:pt x="624" y="17"/>
                  <a:pt x="627" y="17"/>
                </a:cubicBezTo>
                <a:cubicBezTo>
                  <a:pt x="633" y="17"/>
                  <a:pt x="639" y="16"/>
                  <a:pt x="646" y="17"/>
                </a:cubicBezTo>
                <a:cubicBezTo>
                  <a:pt x="648" y="17"/>
                  <a:pt x="650" y="16"/>
                  <a:pt x="652" y="17"/>
                </a:cubicBezTo>
                <a:cubicBezTo>
                  <a:pt x="654" y="20"/>
                  <a:pt x="656" y="18"/>
                  <a:pt x="658" y="16"/>
                </a:cubicBezTo>
                <a:cubicBezTo>
                  <a:pt x="660" y="14"/>
                  <a:pt x="662" y="13"/>
                  <a:pt x="666" y="13"/>
                </a:cubicBezTo>
                <a:cubicBezTo>
                  <a:pt x="668" y="13"/>
                  <a:pt x="671" y="13"/>
                  <a:pt x="674" y="12"/>
                </a:cubicBezTo>
                <a:cubicBezTo>
                  <a:pt x="677" y="10"/>
                  <a:pt x="682" y="11"/>
                  <a:pt x="685" y="13"/>
                </a:cubicBezTo>
                <a:cubicBezTo>
                  <a:pt x="692" y="19"/>
                  <a:pt x="700" y="16"/>
                  <a:pt x="708" y="17"/>
                </a:cubicBezTo>
                <a:cubicBezTo>
                  <a:pt x="711" y="13"/>
                  <a:pt x="716" y="14"/>
                  <a:pt x="719" y="15"/>
                </a:cubicBezTo>
                <a:cubicBezTo>
                  <a:pt x="728" y="16"/>
                  <a:pt x="736" y="18"/>
                  <a:pt x="743" y="22"/>
                </a:cubicBezTo>
                <a:cubicBezTo>
                  <a:pt x="748" y="24"/>
                  <a:pt x="752" y="25"/>
                  <a:pt x="757" y="27"/>
                </a:cubicBezTo>
                <a:cubicBezTo>
                  <a:pt x="762" y="28"/>
                  <a:pt x="768" y="27"/>
                  <a:pt x="772" y="24"/>
                </a:cubicBezTo>
                <a:cubicBezTo>
                  <a:pt x="779" y="19"/>
                  <a:pt x="786" y="16"/>
                  <a:pt x="795" y="17"/>
                </a:cubicBezTo>
                <a:cubicBezTo>
                  <a:pt x="798" y="17"/>
                  <a:pt x="800" y="16"/>
                  <a:pt x="803" y="17"/>
                </a:cubicBezTo>
                <a:cubicBezTo>
                  <a:pt x="804" y="17"/>
                  <a:pt x="806" y="16"/>
                  <a:pt x="806" y="18"/>
                </a:cubicBezTo>
                <a:cubicBezTo>
                  <a:pt x="806" y="20"/>
                  <a:pt x="807" y="22"/>
                  <a:pt x="804" y="22"/>
                </a:cubicBezTo>
                <a:cubicBezTo>
                  <a:pt x="803" y="22"/>
                  <a:pt x="802" y="23"/>
                  <a:pt x="801" y="25"/>
                </a:cubicBezTo>
                <a:cubicBezTo>
                  <a:pt x="811" y="29"/>
                  <a:pt x="820" y="28"/>
                  <a:pt x="829" y="23"/>
                </a:cubicBezTo>
                <a:cubicBezTo>
                  <a:pt x="828" y="22"/>
                  <a:pt x="827" y="20"/>
                  <a:pt x="826" y="20"/>
                </a:cubicBezTo>
                <a:cubicBezTo>
                  <a:pt x="824" y="20"/>
                  <a:pt x="824" y="19"/>
                  <a:pt x="824" y="17"/>
                </a:cubicBezTo>
                <a:cubicBezTo>
                  <a:pt x="823" y="15"/>
                  <a:pt x="825" y="13"/>
                  <a:pt x="826" y="13"/>
                </a:cubicBezTo>
                <a:cubicBezTo>
                  <a:pt x="829" y="13"/>
                  <a:pt x="832" y="12"/>
                  <a:pt x="834" y="14"/>
                </a:cubicBezTo>
                <a:cubicBezTo>
                  <a:pt x="837" y="17"/>
                  <a:pt x="841" y="17"/>
                  <a:pt x="845" y="17"/>
                </a:cubicBezTo>
                <a:cubicBezTo>
                  <a:pt x="848" y="16"/>
                  <a:pt x="851" y="17"/>
                  <a:pt x="854" y="17"/>
                </a:cubicBezTo>
                <a:cubicBezTo>
                  <a:pt x="860" y="16"/>
                  <a:pt x="866" y="16"/>
                  <a:pt x="870" y="22"/>
                </a:cubicBezTo>
                <a:cubicBezTo>
                  <a:pt x="872" y="25"/>
                  <a:pt x="876" y="24"/>
                  <a:pt x="878" y="21"/>
                </a:cubicBezTo>
                <a:cubicBezTo>
                  <a:pt x="879" y="19"/>
                  <a:pt x="880" y="15"/>
                  <a:pt x="884" y="17"/>
                </a:cubicBezTo>
                <a:cubicBezTo>
                  <a:pt x="887" y="18"/>
                  <a:pt x="890" y="15"/>
                  <a:pt x="893" y="14"/>
                </a:cubicBezTo>
                <a:cubicBezTo>
                  <a:pt x="897" y="13"/>
                  <a:pt x="901" y="13"/>
                  <a:pt x="905" y="13"/>
                </a:cubicBezTo>
                <a:cubicBezTo>
                  <a:pt x="909" y="13"/>
                  <a:pt x="914" y="12"/>
                  <a:pt x="917" y="15"/>
                </a:cubicBezTo>
                <a:cubicBezTo>
                  <a:pt x="924" y="13"/>
                  <a:pt x="930" y="17"/>
                  <a:pt x="937" y="17"/>
                </a:cubicBezTo>
                <a:cubicBezTo>
                  <a:pt x="943" y="16"/>
                  <a:pt x="950" y="18"/>
                  <a:pt x="956" y="16"/>
                </a:cubicBezTo>
                <a:cubicBezTo>
                  <a:pt x="965" y="14"/>
                  <a:pt x="974" y="16"/>
                  <a:pt x="983" y="15"/>
                </a:cubicBezTo>
                <a:cubicBezTo>
                  <a:pt x="986" y="14"/>
                  <a:pt x="989" y="17"/>
                  <a:pt x="992" y="17"/>
                </a:cubicBezTo>
                <a:cubicBezTo>
                  <a:pt x="996" y="16"/>
                  <a:pt x="999" y="16"/>
                  <a:pt x="1002" y="17"/>
                </a:cubicBezTo>
                <a:cubicBezTo>
                  <a:pt x="1007" y="17"/>
                  <a:pt x="1012" y="16"/>
                  <a:pt x="1016" y="11"/>
                </a:cubicBezTo>
                <a:cubicBezTo>
                  <a:pt x="1018" y="9"/>
                  <a:pt x="1019" y="9"/>
                  <a:pt x="1022" y="11"/>
                </a:cubicBezTo>
                <a:cubicBezTo>
                  <a:pt x="1026" y="12"/>
                  <a:pt x="1029" y="13"/>
                  <a:pt x="1033" y="14"/>
                </a:cubicBezTo>
                <a:cubicBezTo>
                  <a:pt x="1034" y="15"/>
                  <a:pt x="1036" y="15"/>
                  <a:pt x="1038" y="15"/>
                </a:cubicBezTo>
                <a:cubicBezTo>
                  <a:pt x="1042" y="13"/>
                  <a:pt x="1046" y="13"/>
                  <a:pt x="1050" y="15"/>
                </a:cubicBezTo>
                <a:cubicBezTo>
                  <a:pt x="1054" y="16"/>
                  <a:pt x="1058" y="17"/>
                  <a:pt x="1062" y="18"/>
                </a:cubicBezTo>
                <a:cubicBezTo>
                  <a:pt x="1063" y="18"/>
                  <a:pt x="1063" y="18"/>
                  <a:pt x="1064" y="18"/>
                </a:cubicBezTo>
                <a:cubicBezTo>
                  <a:pt x="1068" y="18"/>
                  <a:pt x="1073" y="18"/>
                  <a:pt x="1078" y="18"/>
                </a:cubicBezTo>
                <a:cubicBezTo>
                  <a:pt x="1082" y="18"/>
                  <a:pt x="1086" y="21"/>
                  <a:pt x="1091" y="20"/>
                </a:cubicBezTo>
                <a:cubicBezTo>
                  <a:pt x="1101" y="18"/>
                  <a:pt x="1112" y="18"/>
                  <a:pt x="1123" y="18"/>
                </a:cubicBezTo>
                <a:cubicBezTo>
                  <a:pt x="1125" y="18"/>
                  <a:pt x="1126" y="17"/>
                  <a:pt x="1127" y="17"/>
                </a:cubicBezTo>
                <a:cubicBezTo>
                  <a:pt x="1131" y="15"/>
                  <a:pt x="1142" y="18"/>
                  <a:pt x="1147" y="21"/>
                </a:cubicBezTo>
                <a:cubicBezTo>
                  <a:pt x="1150" y="23"/>
                  <a:pt x="1152" y="22"/>
                  <a:pt x="1155" y="21"/>
                </a:cubicBezTo>
                <a:cubicBezTo>
                  <a:pt x="1160" y="19"/>
                  <a:pt x="1165" y="20"/>
                  <a:pt x="1169" y="21"/>
                </a:cubicBezTo>
                <a:cubicBezTo>
                  <a:pt x="1174" y="22"/>
                  <a:pt x="1178" y="23"/>
                  <a:pt x="1182" y="24"/>
                </a:cubicBezTo>
                <a:cubicBezTo>
                  <a:pt x="1186" y="24"/>
                  <a:pt x="1188" y="21"/>
                  <a:pt x="1192" y="21"/>
                </a:cubicBezTo>
                <a:cubicBezTo>
                  <a:pt x="1188" y="19"/>
                  <a:pt x="1183" y="20"/>
                  <a:pt x="1179" y="20"/>
                </a:cubicBezTo>
                <a:cubicBezTo>
                  <a:pt x="1177" y="19"/>
                  <a:pt x="1178" y="17"/>
                  <a:pt x="1178" y="15"/>
                </a:cubicBezTo>
                <a:cubicBezTo>
                  <a:pt x="1178" y="14"/>
                  <a:pt x="1179" y="13"/>
                  <a:pt x="1180" y="13"/>
                </a:cubicBezTo>
                <a:cubicBezTo>
                  <a:pt x="1185" y="12"/>
                  <a:pt x="1190" y="11"/>
                  <a:pt x="1195" y="10"/>
                </a:cubicBezTo>
                <a:cubicBezTo>
                  <a:pt x="1199" y="9"/>
                  <a:pt x="1203" y="12"/>
                  <a:pt x="1207" y="12"/>
                </a:cubicBezTo>
                <a:cubicBezTo>
                  <a:pt x="1208" y="16"/>
                  <a:pt x="1211" y="15"/>
                  <a:pt x="1214" y="15"/>
                </a:cubicBezTo>
                <a:cubicBezTo>
                  <a:pt x="1225" y="14"/>
                  <a:pt x="1237" y="16"/>
                  <a:pt x="1249" y="17"/>
                </a:cubicBezTo>
                <a:cubicBezTo>
                  <a:pt x="1254" y="17"/>
                  <a:pt x="1260" y="16"/>
                  <a:pt x="1265" y="15"/>
                </a:cubicBezTo>
                <a:cubicBezTo>
                  <a:pt x="1271" y="13"/>
                  <a:pt x="1276" y="14"/>
                  <a:pt x="1282" y="14"/>
                </a:cubicBezTo>
                <a:cubicBezTo>
                  <a:pt x="1290" y="16"/>
                  <a:pt x="1297" y="19"/>
                  <a:pt x="1304" y="20"/>
                </a:cubicBezTo>
                <a:cubicBezTo>
                  <a:pt x="1305" y="20"/>
                  <a:pt x="1307" y="20"/>
                  <a:pt x="1307" y="21"/>
                </a:cubicBezTo>
                <a:cubicBezTo>
                  <a:pt x="1307" y="23"/>
                  <a:pt x="1305" y="25"/>
                  <a:pt x="1305" y="25"/>
                </a:cubicBezTo>
                <a:cubicBezTo>
                  <a:pt x="1300" y="25"/>
                  <a:pt x="1297" y="27"/>
                  <a:pt x="1292" y="27"/>
                </a:cubicBezTo>
                <a:cubicBezTo>
                  <a:pt x="1287" y="27"/>
                  <a:pt x="1282" y="27"/>
                  <a:pt x="1277" y="27"/>
                </a:cubicBezTo>
                <a:cubicBezTo>
                  <a:pt x="1275" y="27"/>
                  <a:pt x="1274" y="27"/>
                  <a:pt x="1274" y="29"/>
                </a:cubicBezTo>
                <a:cubicBezTo>
                  <a:pt x="1274" y="31"/>
                  <a:pt x="1276" y="30"/>
                  <a:pt x="1277" y="30"/>
                </a:cubicBezTo>
                <a:cubicBezTo>
                  <a:pt x="1284" y="30"/>
                  <a:pt x="1292" y="30"/>
                  <a:pt x="1299" y="30"/>
                </a:cubicBezTo>
                <a:cubicBezTo>
                  <a:pt x="1302" y="31"/>
                  <a:pt x="1305" y="29"/>
                  <a:pt x="1308" y="27"/>
                </a:cubicBezTo>
                <a:cubicBezTo>
                  <a:pt x="1311" y="23"/>
                  <a:pt x="1316" y="21"/>
                  <a:pt x="1321" y="22"/>
                </a:cubicBezTo>
                <a:cubicBezTo>
                  <a:pt x="1325" y="22"/>
                  <a:pt x="1329" y="22"/>
                  <a:pt x="1333" y="22"/>
                </a:cubicBezTo>
                <a:cubicBezTo>
                  <a:pt x="1340" y="22"/>
                  <a:pt x="1347" y="19"/>
                  <a:pt x="1354" y="20"/>
                </a:cubicBezTo>
                <a:cubicBezTo>
                  <a:pt x="1361" y="20"/>
                  <a:pt x="1368" y="20"/>
                  <a:pt x="1375" y="20"/>
                </a:cubicBezTo>
                <a:cubicBezTo>
                  <a:pt x="1378" y="20"/>
                  <a:pt x="1380" y="19"/>
                  <a:pt x="1382" y="18"/>
                </a:cubicBezTo>
                <a:cubicBezTo>
                  <a:pt x="1388" y="16"/>
                  <a:pt x="1393" y="17"/>
                  <a:pt x="1398" y="17"/>
                </a:cubicBezTo>
                <a:cubicBezTo>
                  <a:pt x="1399" y="19"/>
                  <a:pt x="1399" y="21"/>
                  <a:pt x="1398" y="24"/>
                </a:cubicBezTo>
                <a:cubicBezTo>
                  <a:pt x="1394" y="24"/>
                  <a:pt x="1389" y="23"/>
                  <a:pt x="1384" y="24"/>
                </a:cubicBezTo>
                <a:cubicBezTo>
                  <a:pt x="1376" y="24"/>
                  <a:pt x="1376" y="24"/>
                  <a:pt x="1377" y="33"/>
                </a:cubicBezTo>
                <a:cubicBezTo>
                  <a:pt x="1381" y="30"/>
                  <a:pt x="1385" y="30"/>
                  <a:pt x="1389" y="30"/>
                </a:cubicBezTo>
                <a:cubicBezTo>
                  <a:pt x="1394" y="30"/>
                  <a:pt x="1399" y="30"/>
                  <a:pt x="1404" y="30"/>
                </a:cubicBezTo>
                <a:cubicBezTo>
                  <a:pt x="1405" y="31"/>
                  <a:pt x="1407" y="30"/>
                  <a:pt x="1408" y="33"/>
                </a:cubicBezTo>
                <a:cubicBezTo>
                  <a:pt x="1408" y="35"/>
                  <a:pt x="1406" y="35"/>
                  <a:pt x="1404" y="36"/>
                </a:cubicBezTo>
                <a:cubicBezTo>
                  <a:pt x="1405" y="38"/>
                  <a:pt x="1407" y="37"/>
                  <a:pt x="1408" y="37"/>
                </a:cubicBezTo>
                <a:cubicBezTo>
                  <a:pt x="1413" y="37"/>
                  <a:pt x="1419" y="37"/>
                  <a:pt x="1424" y="37"/>
                </a:cubicBezTo>
                <a:cubicBezTo>
                  <a:pt x="1430" y="37"/>
                  <a:pt x="1435" y="40"/>
                  <a:pt x="1440" y="39"/>
                </a:cubicBezTo>
                <a:cubicBezTo>
                  <a:pt x="1447" y="43"/>
                  <a:pt x="1455" y="40"/>
                  <a:pt x="1463" y="41"/>
                </a:cubicBezTo>
                <a:cubicBezTo>
                  <a:pt x="1463" y="38"/>
                  <a:pt x="1461" y="39"/>
                  <a:pt x="1460" y="39"/>
                </a:cubicBezTo>
                <a:cubicBezTo>
                  <a:pt x="1459" y="39"/>
                  <a:pt x="1458" y="38"/>
                  <a:pt x="1457" y="38"/>
                </a:cubicBezTo>
                <a:cubicBezTo>
                  <a:pt x="1456" y="37"/>
                  <a:pt x="1454" y="38"/>
                  <a:pt x="1453" y="37"/>
                </a:cubicBezTo>
                <a:cubicBezTo>
                  <a:pt x="1446" y="37"/>
                  <a:pt x="1440" y="34"/>
                  <a:pt x="1433" y="34"/>
                </a:cubicBezTo>
                <a:cubicBezTo>
                  <a:pt x="1431" y="34"/>
                  <a:pt x="1429" y="32"/>
                  <a:pt x="1427" y="30"/>
                </a:cubicBezTo>
                <a:cubicBezTo>
                  <a:pt x="1424" y="28"/>
                  <a:pt x="1421" y="25"/>
                  <a:pt x="1417" y="29"/>
                </a:cubicBezTo>
                <a:cubicBezTo>
                  <a:pt x="1416" y="30"/>
                  <a:pt x="1415" y="28"/>
                  <a:pt x="1414" y="26"/>
                </a:cubicBezTo>
                <a:cubicBezTo>
                  <a:pt x="1414" y="25"/>
                  <a:pt x="1411" y="24"/>
                  <a:pt x="1414" y="22"/>
                </a:cubicBezTo>
                <a:cubicBezTo>
                  <a:pt x="1415" y="21"/>
                  <a:pt x="1415" y="20"/>
                  <a:pt x="1417" y="20"/>
                </a:cubicBezTo>
                <a:cubicBezTo>
                  <a:pt x="1420" y="20"/>
                  <a:pt x="1423" y="20"/>
                  <a:pt x="1425" y="20"/>
                </a:cubicBezTo>
                <a:cubicBezTo>
                  <a:pt x="1428" y="20"/>
                  <a:pt x="1430" y="18"/>
                  <a:pt x="1433" y="18"/>
                </a:cubicBezTo>
                <a:cubicBezTo>
                  <a:pt x="1442" y="18"/>
                  <a:pt x="1450" y="20"/>
                  <a:pt x="1458" y="24"/>
                </a:cubicBezTo>
                <a:cubicBezTo>
                  <a:pt x="1462" y="26"/>
                  <a:pt x="1467" y="26"/>
                  <a:pt x="1471" y="29"/>
                </a:cubicBezTo>
                <a:cubicBezTo>
                  <a:pt x="1473" y="30"/>
                  <a:pt x="1474" y="28"/>
                  <a:pt x="1475" y="26"/>
                </a:cubicBezTo>
                <a:cubicBezTo>
                  <a:pt x="1476" y="25"/>
                  <a:pt x="1475" y="23"/>
                  <a:pt x="1476" y="21"/>
                </a:cubicBezTo>
                <a:cubicBezTo>
                  <a:pt x="1485" y="18"/>
                  <a:pt x="1494" y="22"/>
                  <a:pt x="1501" y="28"/>
                </a:cubicBezTo>
                <a:cubicBezTo>
                  <a:pt x="1504" y="30"/>
                  <a:pt x="1506" y="30"/>
                  <a:pt x="1509" y="30"/>
                </a:cubicBezTo>
                <a:cubicBezTo>
                  <a:pt x="1519" y="30"/>
                  <a:pt x="1528" y="33"/>
                  <a:pt x="1537" y="32"/>
                </a:cubicBezTo>
                <a:cubicBezTo>
                  <a:pt x="1540" y="35"/>
                  <a:pt x="1544" y="33"/>
                  <a:pt x="1547" y="35"/>
                </a:cubicBezTo>
                <a:cubicBezTo>
                  <a:pt x="1551" y="37"/>
                  <a:pt x="1555" y="38"/>
                  <a:pt x="1560" y="38"/>
                </a:cubicBezTo>
                <a:cubicBezTo>
                  <a:pt x="1563" y="38"/>
                  <a:pt x="1568" y="38"/>
                  <a:pt x="1571" y="40"/>
                </a:cubicBezTo>
                <a:cubicBezTo>
                  <a:pt x="1575" y="43"/>
                  <a:pt x="1579" y="43"/>
                  <a:pt x="1583" y="43"/>
                </a:cubicBezTo>
                <a:cubicBezTo>
                  <a:pt x="1588" y="43"/>
                  <a:pt x="1592" y="43"/>
                  <a:pt x="1596" y="43"/>
                </a:cubicBezTo>
                <a:cubicBezTo>
                  <a:pt x="1608" y="41"/>
                  <a:pt x="1620" y="45"/>
                  <a:pt x="1632" y="44"/>
                </a:cubicBezTo>
                <a:cubicBezTo>
                  <a:pt x="1635" y="44"/>
                  <a:pt x="1637" y="47"/>
                  <a:pt x="1640" y="46"/>
                </a:cubicBezTo>
                <a:cubicBezTo>
                  <a:pt x="1643" y="46"/>
                  <a:pt x="1645" y="46"/>
                  <a:pt x="1648" y="48"/>
                </a:cubicBezTo>
                <a:cubicBezTo>
                  <a:pt x="1651" y="49"/>
                  <a:pt x="1655" y="47"/>
                  <a:pt x="1656" y="45"/>
                </a:cubicBezTo>
                <a:cubicBezTo>
                  <a:pt x="1659" y="40"/>
                  <a:pt x="1663" y="38"/>
                  <a:pt x="1668" y="37"/>
                </a:cubicBezTo>
                <a:cubicBezTo>
                  <a:pt x="1673" y="37"/>
                  <a:pt x="1677" y="38"/>
                  <a:pt x="1681" y="42"/>
                </a:cubicBezTo>
                <a:cubicBezTo>
                  <a:pt x="1682" y="43"/>
                  <a:pt x="1682" y="44"/>
                  <a:pt x="1683" y="44"/>
                </a:cubicBezTo>
                <a:cubicBezTo>
                  <a:pt x="1685" y="45"/>
                  <a:pt x="1687" y="44"/>
                  <a:pt x="1687" y="42"/>
                </a:cubicBezTo>
                <a:cubicBezTo>
                  <a:pt x="1688" y="39"/>
                  <a:pt x="1686" y="36"/>
                  <a:pt x="1688" y="34"/>
                </a:cubicBezTo>
                <a:cubicBezTo>
                  <a:pt x="1690" y="32"/>
                  <a:pt x="1692" y="28"/>
                  <a:pt x="1697" y="29"/>
                </a:cubicBezTo>
                <a:cubicBezTo>
                  <a:pt x="1705" y="29"/>
                  <a:pt x="1713" y="29"/>
                  <a:pt x="1721" y="29"/>
                </a:cubicBezTo>
                <a:cubicBezTo>
                  <a:pt x="1721" y="29"/>
                  <a:pt x="1722" y="28"/>
                  <a:pt x="1722" y="28"/>
                </a:cubicBezTo>
                <a:cubicBezTo>
                  <a:pt x="1719" y="27"/>
                  <a:pt x="1715" y="27"/>
                  <a:pt x="1711" y="24"/>
                </a:cubicBezTo>
                <a:cubicBezTo>
                  <a:pt x="1718" y="24"/>
                  <a:pt x="1723" y="20"/>
                  <a:pt x="1729" y="19"/>
                </a:cubicBezTo>
                <a:cubicBezTo>
                  <a:pt x="1731" y="18"/>
                  <a:pt x="1733" y="18"/>
                  <a:pt x="1734" y="18"/>
                </a:cubicBezTo>
                <a:cubicBezTo>
                  <a:pt x="1736" y="18"/>
                  <a:pt x="1736" y="20"/>
                  <a:pt x="1736" y="21"/>
                </a:cubicBezTo>
                <a:cubicBezTo>
                  <a:pt x="1735" y="22"/>
                  <a:pt x="1734" y="23"/>
                  <a:pt x="1734" y="23"/>
                </a:cubicBezTo>
                <a:cubicBezTo>
                  <a:pt x="1737" y="26"/>
                  <a:pt x="1735" y="28"/>
                  <a:pt x="1731" y="31"/>
                </a:cubicBezTo>
                <a:cubicBezTo>
                  <a:pt x="1737" y="29"/>
                  <a:pt x="1743" y="30"/>
                  <a:pt x="1746" y="26"/>
                </a:cubicBezTo>
                <a:cubicBezTo>
                  <a:pt x="1748" y="24"/>
                  <a:pt x="1751" y="23"/>
                  <a:pt x="1754" y="24"/>
                </a:cubicBezTo>
                <a:cubicBezTo>
                  <a:pt x="1758" y="24"/>
                  <a:pt x="1763" y="22"/>
                  <a:pt x="1767" y="25"/>
                </a:cubicBezTo>
                <a:cubicBezTo>
                  <a:pt x="1768" y="26"/>
                  <a:pt x="1769" y="26"/>
                  <a:pt x="1769" y="26"/>
                </a:cubicBezTo>
                <a:cubicBezTo>
                  <a:pt x="1774" y="30"/>
                  <a:pt x="1776" y="30"/>
                  <a:pt x="1779" y="25"/>
                </a:cubicBezTo>
                <a:cubicBezTo>
                  <a:pt x="1781" y="18"/>
                  <a:pt x="1787" y="19"/>
                  <a:pt x="1790" y="20"/>
                </a:cubicBezTo>
                <a:cubicBezTo>
                  <a:pt x="1795" y="22"/>
                  <a:pt x="1799" y="21"/>
                  <a:pt x="1803" y="22"/>
                </a:cubicBezTo>
                <a:cubicBezTo>
                  <a:pt x="1805" y="24"/>
                  <a:pt x="1803" y="26"/>
                  <a:pt x="1804" y="29"/>
                </a:cubicBezTo>
                <a:cubicBezTo>
                  <a:pt x="1810" y="29"/>
                  <a:pt x="1815" y="29"/>
                  <a:pt x="1821" y="29"/>
                </a:cubicBezTo>
                <a:cubicBezTo>
                  <a:pt x="1821" y="30"/>
                  <a:pt x="1822" y="30"/>
                  <a:pt x="1823" y="30"/>
                </a:cubicBezTo>
                <a:cubicBezTo>
                  <a:pt x="1824" y="31"/>
                  <a:pt x="1825" y="30"/>
                  <a:pt x="1825" y="29"/>
                </a:cubicBezTo>
                <a:cubicBezTo>
                  <a:pt x="1831" y="29"/>
                  <a:pt x="1837" y="29"/>
                  <a:pt x="1843" y="29"/>
                </a:cubicBezTo>
                <a:cubicBezTo>
                  <a:pt x="1845" y="29"/>
                  <a:pt x="1846" y="29"/>
                  <a:pt x="1846" y="30"/>
                </a:cubicBezTo>
                <a:cubicBezTo>
                  <a:pt x="1845" y="31"/>
                  <a:pt x="1845" y="32"/>
                  <a:pt x="1845" y="32"/>
                </a:cubicBezTo>
                <a:cubicBezTo>
                  <a:pt x="1841" y="34"/>
                  <a:pt x="1837" y="34"/>
                  <a:pt x="1833" y="34"/>
                </a:cubicBezTo>
                <a:cubicBezTo>
                  <a:pt x="1832" y="34"/>
                  <a:pt x="1831" y="35"/>
                  <a:pt x="1832" y="36"/>
                </a:cubicBezTo>
                <a:cubicBezTo>
                  <a:pt x="1832" y="36"/>
                  <a:pt x="1832" y="37"/>
                  <a:pt x="1832" y="37"/>
                </a:cubicBezTo>
                <a:cubicBezTo>
                  <a:pt x="1833" y="38"/>
                  <a:pt x="1834" y="37"/>
                  <a:pt x="1835" y="37"/>
                </a:cubicBezTo>
                <a:cubicBezTo>
                  <a:pt x="1840" y="39"/>
                  <a:pt x="1844" y="35"/>
                  <a:pt x="1849" y="36"/>
                </a:cubicBezTo>
                <a:cubicBezTo>
                  <a:pt x="1851" y="36"/>
                  <a:pt x="1852" y="36"/>
                  <a:pt x="1854" y="36"/>
                </a:cubicBezTo>
                <a:cubicBezTo>
                  <a:pt x="1854" y="37"/>
                  <a:pt x="1854" y="38"/>
                  <a:pt x="1854" y="39"/>
                </a:cubicBezTo>
                <a:cubicBezTo>
                  <a:pt x="1854" y="39"/>
                  <a:pt x="1853" y="39"/>
                  <a:pt x="1852" y="39"/>
                </a:cubicBezTo>
                <a:cubicBezTo>
                  <a:pt x="1847" y="38"/>
                  <a:pt x="1842" y="40"/>
                  <a:pt x="1838" y="41"/>
                </a:cubicBezTo>
                <a:cubicBezTo>
                  <a:pt x="1833" y="42"/>
                  <a:pt x="1828" y="44"/>
                  <a:pt x="1824" y="46"/>
                </a:cubicBezTo>
                <a:cubicBezTo>
                  <a:pt x="1823" y="47"/>
                  <a:pt x="1823" y="47"/>
                  <a:pt x="1823" y="48"/>
                </a:cubicBezTo>
                <a:cubicBezTo>
                  <a:pt x="1823" y="49"/>
                  <a:pt x="1823" y="50"/>
                  <a:pt x="1824" y="50"/>
                </a:cubicBezTo>
                <a:cubicBezTo>
                  <a:pt x="1829" y="50"/>
                  <a:pt x="1833" y="49"/>
                  <a:pt x="1838" y="50"/>
                </a:cubicBezTo>
                <a:cubicBezTo>
                  <a:pt x="1839" y="50"/>
                  <a:pt x="1840" y="49"/>
                  <a:pt x="1841" y="48"/>
                </a:cubicBezTo>
                <a:cubicBezTo>
                  <a:pt x="1843" y="45"/>
                  <a:pt x="1846" y="44"/>
                  <a:pt x="1849" y="44"/>
                </a:cubicBezTo>
                <a:cubicBezTo>
                  <a:pt x="1851" y="44"/>
                  <a:pt x="1852" y="43"/>
                  <a:pt x="1852" y="41"/>
                </a:cubicBezTo>
                <a:cubicBezTo>
                  <a:pt x="1855" y="41"/>
                  <a:pt x="1857" y="41"/>
                  <a:pt x="1859" y="41"/>
                </a:cubicBezTo>
                <a:cubicBezTo>
                  <a:pt x="1859" y="42"/>
                  <a:pt x="1860" y="43"/>
                  <a:pt x="1861" y="43"/>
                </a:cubicBezTo>
                <a:cubicBezTo>
                  <a:pt x="1863" y="43"/>
                  <a:pt x="1865" y="43"/>
                  <a:pt x="1866" y="43"/>
                </a:cubicBezTo>
                <a:cubicBezTo>
                  <a:pt x="1870" y="46"/>
                  <a:pt x="1874" y="49"/>
                  <a:pt x="1880" y="48"/>
                </a:cubicBezTo>
                <a:cubicBezTo>
                  <a:pt x="1882" y="48"/>
                  <a:pt x="1885" y="48"/>
                  <a:pt x="1887" y="48"/>
                </a:cubicBezTo>
                <a:cubicBezTo>
                  <a:pt x="1892" y="51"/>
                  <a:pt x="1898" y="50"/>
                  <a:pt x="1901" y="47"/>
                </a:cubicBezTo>
                <a:cubicBezTo>
                  <a:pt x="1901" y="47"/>
                  <a:pt x="1901" y="46"/>
                  <a:pt x="1901" y="45"/>
                </a:cubicBezTo>
                <a:cubicBezTo>
                  <a:pt x="1901" y="45"/>
                  <a:pt x="1900" y="44"/>
                  <a:pt x="1900" y="44"/>
                </a:cubicBezTo>
                <a:cubicBezTo>
                  <a:pt x="1896" y="44"/>
                  <a:pt x="1891" y="44"/>
                  <a:pt x="1887" y="44"/>
                </a:cubicBezTo>
                <a:cubicBezTo>
                  <a:pt x="1886" y="41"/>
                  <a:pt x="1889" y="41"/>
                  <a:pt x="1891" y="40"/>
                </a:cubicBezTo>
                <a:cubicBezTo>
                  <a:pt x="1882" y="37"/>
                  <a:pt x="1873" y="34"/>
                  <a:pt x="1864" y="32"/>
                </a:cubicBezTo>
                <a:cubicBezTo>
                  <a:pt x="1863" y="32"/>
                  <a:pt x="1863" y="32"/>
                  <a:pt x="1863" y="30"/>
                </a:cubicBezTo>
                <a:cubicBezTo>
                  <a:pt x="1863" y="30"/>
                  <a:pt x="1863" y="29"/>
                  <a:pt x="1864" y="29"/>
                </a:cubicBezTo>
                <a:cubicBezTo>
                  <a:pt x="1868" y="29"/>
                  <a:pt x="1873" y="25"/>
                  <a:pt x="1877" y="27"/>
                </a:cubicBezTo>
                <a:cubicBezTo>
                  <a:pt x="1886" y="30"/>
                  <a:pt x="1894" y="28"/>
                  <a:pt x="1902" y="29"/>
                </a:cubicBezTo>
                <a:cubicBezTo>
                  <a:pt x="1906" y="29"/>
                  <a:pt x="1910" y="27"/>
                  <a:pt x="1914" y="27"/>
                </a:cubicBezTo>
                <a:cubicBezTo>
                  <a:pt x="1918" y="27"/>
                  <a:pt x="1923" y="29"/>
                  <a:pt x="1927" y="25"/>
                </a:cubicBezTo>
                <a:cubicBezTo>
                  <a:pt x="1934" y="26"/>
                  <a:pt x="1942" y="24"/>
                  <a:pt x="1950" y="27"/>
                </a:cubicBezTo>
                <a:cubicBezTo>
                  <a:pt x="1952" y="28"/>
                  <a:pt x="1951" y="29"/>
                  <a:pt x="1952" y="30"/>
                </a:cubicBezTo>
                <a:cubicBezTo>
                  <a:pt x="1950" y="33"/>
                  <a:pt x="1947" y="34"/>
                  <a:pt x="1944" y="34"/>
                </a:cubicBezTo>
                <a:cubicBezTo>
                  <a:pt x="1940" y="34"/>
                  <a:pt x="1936" y="34"/>
                  <a:pt x="1932" y="34"/>
                </a:cubicBezTo>
                <a:cubicBezTo>
                  <a:pt x="1929" y="34"/>
                  <a:pt x="1927" y="35"/>
                  <a:pt x="1927" y="37"/>
                </a:cubicBezTo>
                <a:cubicBezTo>
                  <a:pt x="1928" y="40"/>
                  <a:pt x="1926" y="41"/>
                  <a:pt x="1924" y="43"/>
                </a:cubicBezTo>
                <a:cubicBezTo>
                  <a:pt x="1923" y="44"/>
                  <a:pt x="1923" y="46"/>
                  <a:pt x="1926" y="46"/>
                </a:cubicBezTo>
                <a:cubicBezTo>
                  <a:pt x="1931" y="47"/>
                  <a:pt x="1935" y="44"/>
                  <a:pt x="1940" y="44"/>
                </a:cubicBezTo>
                <a:cubicBezTo>
                  <a:pt x="1941" y="44"/>
                  <a:pt x="1941" y="43"/>
                  <a:pt x="1941" y="42"/>
                </a:cubicBezTo>
                <a:cubicBezTo>
                  <a:pt x="1938" y="39"/>
                  <a:pt x="1941" y="38"/>
                  <a:pt x="1943" y="38"/>
                </a:cubicBezTo>
                <a:cubicBezTo>
                  <a:pt x="1946" y="37"/>
                  <a:pt x="1950" y="37"/>
                  <a:pt x="1953" y="37"/>
                </a:cubicBezTo>
                <a:cubicBezTo>
                  <a:pt x="1956" y="38"/>
                  <a:pt x="1955" y="35"/>
                  <a:pt x="1955" y="34"/>
                </a:cubicBezTo>
                <a:cubicBezTo>
                  <a:pt x="1959" y="34"/>
                  <a:pt x="1963" y="34"/>
                  <a:pt x="1967" y="34"/>
                </a:cubicBezTo>
                <a:cubicBezTo>
                  <a:pt x="1971" y="34"/>
                  <a:pt x="1972" y="33"/>
                  <a:pt x="1970" y="30"/>
                </a:cubicBezTo>
                <a:cubicBezTo>
                  <a:pt x="1969" y="27"/>
                  <a:pt x="1970" y="25"/>
                  <a:pt x="1972" y="25"/>
                </a:cubicBezTo>
                <a:cubicBezTo>
                  <a:pt x="1977" y="26"/>
                  <a:pt x="1980" y="23"/>
                  <a:pt x="1985" y="23"/>
                </a:cubicBezTo>
                <a:cubicBezTo>
                  <a:pt x="1989" y="23"/>
                  <a:pt x="1993" y="25"/>
                  <a:pt x="1997" y="26"/>
                </a:cubicBezTo>
                <a:cubicBezTo>
                  <a:pt x="2000" y="26"/>
                  <a:pt x="1997" y="28"/>
                  <a:pt x="1997" y="30"/>
                </a:cubicBezTo>
                <a:cubicBezTo>
                  <a:pt x="1999" y="31"/>
                  <a:pt x="2001" y="30"/>
                  <a:pt x="2003" y="30"/>
                </a:cubicBezTo>
                <a:cubicBezTo>
                  <a:pt x="2008" y="30"/>
                  <a:pt x="2010" y="26"/>
                  <a:pt x="2008" y="22"/>
                </a:cubicBezTo>
                <a:cubicBezTo>
                  <a:pt x="2007" y="20"/>
                  <a:pt x="2007" y="16"/>
                  <a:pt x="2003" y="16"/>
                </a:cubicBezTo>
                <a:cubicBezTo>
                  <a:pt x="2002" y="17"/>
                  <a:pt x="2002" y="15"/>
                  <a:pt x="2002" y="14"/>
                </a:cubicBezTo>
                <a:cubicBezTo>
                  <a:pt x="2002" y="14"/>
                  <a:pt x="2003" y="13"/>
                  <a:pt x="2004" y="13"/>
                </a:cubicBezTo>
                <a:cubicBezTo>
                  <a:pt x="2006" y="14"/>
                  <a:pt x="2007" y="11"/>
                  <a:pt x="2009" y="11"/>
                </a:cubicBezTo>
                <a:cubicBezTo>
                  <a:pt x="2011" y="11"/>
                  <a:pt x="2014" y="11"/>
                  <a:pt x="2016" y="11"/>
                </a:cubicBezTo>
                <a:cubicBezTo>
                  <a:pt x="2023" y="11"/>
                  <a:pt x="2029" y="11"/>
                  <a:pt x="2036" y="11"/>
                </a:cubicBezTo>
                <a:cubicBezTo>
                  <a:pt x="2038" y="11"/>
                  <a:pt x="2039" y="13"/>
                  <a:pt x="2038" y="14"/>
                </a:cubicBezTo>
                <a:cubicBezTo>
                  <a:pt x="2036" y="17"/>
                  <a:pt x="2039" y="18"/>
                  <a:pt x="2039" y="18"/>
                </a:cubicBezTo>
                <a:cubicBezTo>
                  <a:pt x="2044" y="17"/>
                  <a:pt x="2048" y="20"/>
                  <a:pt x="2052" y="20"/>
                </a:cubicBezTo>
                <a:cubicBezTo>
                  <a:pt x="2059" y="20"/>
                  <a:pt x="2067" y="20"/>
                  <a:pt x="2074" y="20"/>
                </a:cubicBezTo>
                <a:cubicBezTo>
                  <a:pt x="2078" y="20"/>
                  <a:pt x="2083" y="19"/>
                  <a:pt x="2088" y="15"/>
                </a:cubicBezTo>
                <a:cubicBezTo>
                  <a:pt x="2082" y="15"/>
                  <a:pt x="2078" y="12"/>
                  <a:pt x="2073" y="13"/>
                </a:cubicBezTo>
                <a:cubicBezTo>
                  <a:pt x="2072" y="13"/>
                  <a:pt x="2071" y="12"/>
                  <a:pt x="2071" y="11"/>
                </a:cubicBezTo>
                <a:cubicBezTo>
                  <a:pt x="2072" y="11"/>
                  <a:pt x="2072" y="10"/>
                  <a:pt x="2072" y="10"/>
                </a:cubicBezTo>
                <a:cubicBezTo>
                  <a:pt x="2075" y="9"/>
                  <a:pt x="2077" y="7"/>
                  <a:pt x="2080" y="8"/>
                </a:cubicBezTo>
                <a:cubicBezTo>
                  <a:pt x="2086" y="11"/>
                  <a:pt x="2093" y="11"/>
                  <a:pt x="2099" y="13"/>
                </a:cubicBezTo>
                <a:cubicBezTo>
                  <a:pt x="2100" y="13"/>
                  <a:pt x="2101" y="14"/>
                  <a:pt x="2102" y="15"/>
                </a:cubicBezTo>
                <a:cubicBezTo>
                  <a:pt x="2105" y="20"/>
                  <a:pt x="2110" y="19"/>
                  <a:pt x="2115" y="18"/>
                </a:cubicBezTo>
                <a:cubicBezTo>
                  <a:pt x="2118" y="17"/>
                  <a:pt x="2124" y="16"/>
                  <a:pt x="2126" y="11"/>
                </a:cubicBezTo>
                <a:cubicBezTo>
                  <a:pt x="2126" y="8"/>
                  <a:pt x="2129" y="7"/>
                  <a:pt x="2132" y="8"/>
                </a:cubicBezTo>
                <a:cubicBezTo>
                  <a:pt x="2133" y="9"/>
                  <a:pt x="2133" y="10"/>
                  <a:pt x="2134" y="10"/>
                </a:cubicBezTo>
                <a:cubicBezTo>
                  <a:pt x="2142" y="9"/>
                  <a:pt x="2151" y="13"/>
                  <a:pt x="2159" y="11"/>
                </a:cubicBezTo>
                <a:cubicBezTo>
                  <a:pt x="2169" y="9"/>
                  <a:pt x="2180" y="11"/>
                  <a:pt x="2190" y="5"/>
                </a:cubicBezTo>
                <a:cubicBezTo>
                  <a:pt x="2192" y="4"/>
                  <a:pt x="2194" y="5"/>
                  <a:pt x="2196" y="4"/>
                </a:cubicBezTo>
                <a:cubicBezTo>
                  <a:pt x="2199" y="4"/>
                  <a:pt x="2200" y="7"/>
                  <a:pt x="2201" y="9"/>
                </a:cubicBezTo>
                <a:cubicBezTo>
                  <a:pt x="2202" y="9"/>
                  <a:pt x="2200" y="11"/>
                  <a:pt x="2198" y="11"/>
                </a:cubicBezTo>
                <a:cubicBezTo>
                  <a:pt x="2196" y="11"/>
                  <a:pt x="2196" y="13"/>
                  <a:pt x="2197" y="14"/>
                </a:cubicBezTo>
                <a:cubicBezTo>
                  <a:pt x="2197" y="15"/>
                  <a:pt x="2199" y="15"/>
                  <a:pt x="2200" y="15"/>
                </a:cubicBezTo>
                <a:cubicBezTo>
                  <a:pt x="2205" y="12"/>
                  <a:pt x="2211" y="13"/>
                  <a:pt x="2214" y="7"/>
                </a:cubicBezTo>
                <a:cubicBezTo>
                  <a:pt x="2218" y="6"/>
                  <a:pt x="2220" y="3"/>
                  <a:pt x="2224" y="3"/>
                </a:cubicBezTo>
                <a:cubicBezTo>
                  <a:pt x="2227" y="3"/>
                  <a:pt x="2230" y="2"/>
                  <a:pt x="2232" y="6"/>
                </a:cubicBezTo>
                <a:cubicBezTo>
                  <a:pt x="2233" y="9"/>
                  <a:pt x="2237" y="9"/>
                  <a:pt x="2239" y="11"/>
                </a:cubicBezTo>
                <a:cubicBezTo>
                  <a:pt x="2241" y="12"/>
                  <a:pt x="2242" y="9"/>
                  <a:pt x="2245" y="9"/>
                </a:cubicBezTo>
                <a:cubicBezTo>
                  <a:pt x="2246" y="9"/>
                  <a:pt x="2246" y="7"/>
                  <a:pt x="2245" y="7"/>
                </a:cubicBezTo>
                <a:cubicBezTo>
                  <a:pt x="2243" y="6"/>
                  <a:pt x="2242" y="5"/>
                  <a:pt x="2240" y="4"/>
                </a:cubicBezTo>
                <a:cubicBezTo>
                  <a:pt x="2239" y="4"/>
                  <a:pt x="2238" y="4"/>
                  <a:pt x="2238" y="2"/>
                </a:cubicBezTo>
                <a:cubicBezTo>
                  <a:pt x="2238" y="1"/>
                  <a:pt x="2240" y="1"/>
                  <a:pt x="2241" y="1"/>
                </a:cubicBezTo>
                <a:cubicBezTo>
                  <a:pt x="2252" y="1"/>
                  <a:pt x="2264" y="0"/>
                  <a:pt x="2275" y="1"/>
                </a:cubicBezTo>
                <a:cubicBezTo>
                  <a:pt x="2287" y="3"/>
                  <a:pt x="2299" y="2"/>
                  <a:pt x="2311" y="3"/>
                </a:cubicBezTo>
                <a:cubicBezTo>
                  <a:pt x="2313" y="3"/>
                  <a:pt x="2314" y="2"/>
                  <a:pt x="2315" y="4"/>
                </a:cubicBezTo>
                <a:cubicBezTo>
                  <a:pt x="2315" y="6"/>
                  <a:pt x="2313" y="8"/>
                  <a:pt x="2312" y="8"/>
                </a:cubicBezTo>
                <a:cubicBezTo>
                  <a:pt x="2309" y="8"/>
                  <a:pt x="2306" y="9"/>
                  <a:pt x="2303" y="7"/>
                </a:cubicBezTo>
                <a:cubicBezTo>
                  <a:pt x="2298" y="5"/>
                  <a:pt x="2292" y="7"/>
                  <a:pt x="2287" y="6"/>
                </a:cubicBezTo>
                <a:cubicBezTo>
                  <a:pt x="2284" y="9"/>
                  <a:pt x="2281" y="8"/>
                  <a:pt x="2279" y="8"/>
                </a:cubicBezTo>
                <a:cubicBezTo>
                  <a:pt x="2275" y="8"/>
                  <a:pt x="2272" y="8"/>
                  <a:pt x="2271" y="12"/>
                </a:cubicBezTo>
                <a:cubicBezTo>
                  <a:pt x="2271" y="14"/>
                  <a:pt x="2269" y="15"/>
                  <a:pt x="2268" y="16"/>
                </a:cubicBezTo>
                <a:cubicBezTo>
                  <a:pt x="2269" y="18"/>
                  <a:pt x="2272" y="16"/>
                  <a:pt x="2273" y="17"/>
                </a:cubicBezTo>
                <a:cubicBezTo>
                  <a:pt x="2283" y="17"/>
                  <a:pt x="2292" y="17"/>
                  <a:pt x="2301" y="17"/>
                </a:cubicBezTo>
                <a:cubicBezTo>
                  <a:pt x="2307" y="17"/>
                  <a:pt x="2312" y="16"/>
                  <a:pt x="2318" y="18"/>
                </a:cubicBezTo>
                <a:cubicBezTo>
                  <a:pt x="2322" y="20"/>
                  <a:pt x="2326" y="21"/>
                  <a:pt x="2331" y="20"/>
                </a:cubicBezTo>
                <a:cubicBezTo>
                  <a:pt x="2333" y="20"/>
                  <a:pt x="2334" y="21"/>
                  <a:pt x="2335" y="22"/>
                </a:cubicBezTo>
                <a:cubicBezTo>
                  <a:pt x="2336" y="23"/>
                  <a:pt x="2336" y="24"/>
                  <a:pt x="2335" y="25"/>
                </a:cubicBezTo>
                <a:cubicBezTo>
                  <a:pt x="2333" y="27"/>
                  <a:pt x="2332" y="29"/>
                  <a:pt x="2328" y="29"/>
                </a:cubicBezTo>
                <a:cubicBezTo>
                  <a:pt x="2325" y="28"/>
                  <a:pt x="2322" y="29"/>
                  <a:pt x="2317" y="29"/>
                </a:cubicBezTo>
                <a:cubicBezTo>
                  <a:pt x="2321" y="31"/>
                  <a:pt x="2323" y="30"/>
                  <a:pt x="2326" y="30"/>
                </a:cubicBezTo>
                <a:cubicBezTo>
                  <a:pt x="2333" y="31"/>
                  <a:pt x="2340" y="31"/>
                  <a:pt x="2347" y="30"/>
                </a:cubicBezTo>
                <a:cubicBezTo>
                  <a:pt x="2349" y="30"/>
                  <a:pt x="2350" y="32"/>
                  <a:pt x="2350" y="33"/>
                </a:cubicBezTo>
                <a:cubicBezTo>
                  <a:pt x="2350" y="35"/>
                  <a:pt x="2349" y="36"/>
                  <a:pt x="2347" y="36"/>
                </a:cubicBezTo>
                <a:cubicBezTo>
                  <a:pt x="2344" y="36"/>
                  <a:pt x="2340" y="35"/>
                  <a:pt x="2338" y="36"/>
                </a:cubicBezTo>
                <a:cubicBezTo>
                  <a:pt x="2335" y="38"/>
                  <a:pt x="2332" y="36"/>
                  <a:pt x="2329" y="39"/>
                </a:cubicBezTo>
                <a:cubicBezTo>
                  <a:pt x="2328" y="40"/>
                  <a:pt x="2324" y="39"/>
                  <a:pt x="2322" y="39"/>
                </a:cubicBezTo>
                <a:cubicBezTo>
                  <a:pt x="2323" y="42"/>
                  <a:pt x="2325" y="41"/>
                  <a:pt x="2326" y="41"/>
                </a:cubicBezTo>
                <a:cubicBezTo>
                  <a:pt x="2335" y="41"/>
                  <a:pt x="2343" y="41"/>
                  <a:pt x="2351" y="41"/>
                </a:cubicBezTo>
                <a:cubicBezTo>
                  <a:pt x="2353" y="41"/>
                  <a:pt x="2355" y="40"/>
                  <a:pt x="2355" y="42"/>
                </a:cubicBezTo>
                <a:cubicBezTo>
                  <a:pt x="2355" y="45"/>
                  <a:pt x="2353" y="45"/>
                  <a:pt x="2352" y="44"/>
                </a:cubicBezTo>
                <a:cubicBezTo>
                  <a:pt x="2346" y="44"/>
                  <a:pt x="2341" y="47"/>
                  <a:pt x="2336" y="48"/>
                </a:cubicBezTo>
                <a:cubicBezTo>
                  <a:pt x="2341" y="48"/>
                  <a:pt x="2346" y="48"/>
                  <a:pt x="2351" y="48"/>
                </a:cubicBezTo>
                <a:cubicBezTo>
                  <a:pt x="2352" y="48"/>
                  <a:pt x="2353" y="48"/>
                  <a:pt x="2353" y="50"/>
                </a:cubicBezTo>
                <a:cubicBezTo>
                  <a:pt x="2353" y="51"/>
                  <a:pt x="2353" y="53"/>
                  <a:pt x="2352" y="53"/>
                </a:cubicBezTo>
                <a:cubicBezTo>
                  <a:pt x="2350" y="52"/>
                  <a:pt x="2349" y="56"/>
                  <a:pt x="2347" y="55"/>
                </a:cubicBezTo>
                <a:cubicBezTo>
                  <a:pt x="2346" y="54"/>
                  <a:pt x="2344" y="55"/>
                  <a:pt x="2343" y="55"/>
                </a:cubicBezTo>
                <a:cubicBezTo>
                  <a:pt x="2334" y="54"/>
                  <a:pt x="2325" y="56"/>
                  <a:pt x="2317" y="57"/>
                </a:cubicBezTo>
                <a:cubicBezTo>
                  <a:pt x="2318" y="59"/>
                  <a:pt x="2320" y="59"/>
                  <a:pt x="2321" y="58"/>
                </a:cubicBezTo>
                <a:cubicBezTo>
                  <a:pt x="2325" y="57"/>
                  <a:pt x="2329" y="61"/>
                  <a:pt x="2334" y="59"/>
                </a:cubicBezTo>
                <a:cubicBezTo>
                  <a:pt x="2338" y="57"/>
                  <a:pt x="2343" y="58"/>
                  <a:pt x="2347" y="58"/>
                </a:cubicBezTo>
                <a:cubicBezTo>
                  <a:pt x="2349" y="58"/>
                  <a:pt x="2350" y="58"/>
                  <a:pt x="2352" y="58"/>
                </a:cubicBezTo>
                <a:cubicBezTo>
                  <a:pt x="2353" y="59"/>
                  <a:pt x="2353" y="60"/>
                  <a:pt x="2353" y="61"/>
                </a:cubicBezTo>
                <a:cubicBezTo>
                  <a:pt x="2352" y="62"/>
                  <a:pt x="2351" y="64"/>
                  <a:pt x="2349" y="64"/>
                </a:cubicBezTo>
                <a:cubicBezTo>
                  <a:pt x="2346" y="63"/>
                  <a:pt x="2343" y="63"/>
                  <a:pt x="2340" y="63"/>
                </a:cubicBezTo>
                <a:cubicBezTo>
                  <a:pt x="2336" y="63"/>
                  <a:pt x="2332" y="63"/>
                  <a:pt x="2328" y="63"/>
                </a:cubicBezTo>
                <a:cubicBezTo>
                  <a:pt x="2325" y="67"/>
                  <a:pt x="2320" y="63"/>
                  <a:pt x="2317" y="67"/>
                </a:cubicBezTo>
                <a:cubicBezTo>
                  <a:pt x="2313" y="66"/>
                  <a:pt x="2310" y="69"/>
                  <a:pt x="2306" y="69"/>
                </a:cubicBezTo>
                <a:cubicBezTo>
                  <a:pt x="2303" y="69"/>
                  <a:pt x="2302" y="70"/>
                  <a:pt x="2301" y="71"/>
                </a:cubicBezTo>
                <a:cubicBezTo>
                  <a:pt x="2302" y="72"/>
                  <a:pt x="2302" y="74"/>
                  <a:pt x="2303" y="75"/>
                </a:cubicBezTo>
                <a:cubicBezTo>
                  <a:pt x="2303" y="76"/>
                  <a:pt x="2305" y="76"/>
                  <a:pt x="2306" y="76"/>
                </a:cubicBezTo>
                <a:cubicBezTo>
                  <a:pt x="2314" y="76"/>
                  <a:pt x="2322" y="76"/>
                  <a:pt x="2330" y="76"/>
                </a:cubicBezTo>
                <a:cubicBezTo>
                  <a:pt x="2331" y="76"/>
                  <a:pt x="2332" y="75"/>
                  <a:pt x="2332" y="77"/>
                </a:cubicBezTo>
                <a:cubicBezTo>
                  <a:pt x="2332" y="78"/>
                  <a:pt x="2331" y="79"/>
                  <a:pt x="2330" y="79"/>
                </a:cubicBezTo>
                <a:cubicBezTo>
                  <a:pt x="2327" y="82"/>
                  <a:pt x="2323" y="81"/>
                  <a:pt x="2319" y="81"/>
                </a:cubicBezTo>
                <a:cubicBezTo>
                  <a:pt x="2316" y="81"/>
                  <a:pt x="2315" y="80"/>
                  <a:pt x="2315" y="84"/>
                </a:cubicBezTo>
                <a:cubicBezTo>
                  <a:pt x="2314" y="88"/>
                  <a:pt x="2310" y="89"/>
                  <a:pt x="2307" y="89"/>
                </a:cubicBezTo>
                <a:cubicBezTo>
                  <a:pt x="2306" y="90"/>
                  <a:pt x="2304" y="90"/>
                  <a:pt x="2302" y="90"/>
                </a:cubicBezTo>
                <a:cubicBezTo>
                  <a:pt x="2304" y="90"/>
                  <a:pt x="2302" y="90"/>
                  <a:pt x="2303" y="91"/>
                </a:cubicBezTo>
                <a:cubicBezTo>
                  <a:pt x="2303" y="91"/>
                  <a:pt x="2303" y="91"/>
                  <a:pt x="2303" y="91"/>
                </a:cubicBezTo>
                <a:cubicBezTo>
                  <a:pt x="2317" y="91"/>
                  <a:pt x="2330" y="91"/>
                  <a:pt x="2343" y="91"/>
                </a:cubicBezTo>
                <a:cubicBezTo>
                  <a:pt x="2344" y="91"/>
                  <a:pt x="2344" y="92"/>
                  <a:pt x="2344" y="92"/>
                </a:cubicBezTo>
                <a:cubicBezTo>
                  <a:pt x="2342" y="95"/>
                  <a:pt x="2337" y="94"/>
                  <a:pt x="2334" y="95"/>
                </a:cubicBezTo>
                <a:cubicBezTo>
                  <a:pt x="2336" y="99"/>
                  <a:pt x="2340" y="100"/>
                  <a:pt x="2342" y="102"/>
                </a:cubicBezTo>
                <a:cubicBezTo>
                  <a:pt x="2345" y="105"/>
                  <a:pt x="2345" y="105"/>
                  <a:pt x="2342" y="109"/>
                </a:cubicBezTo>
                <a:cubicBezTo>
                  <a:pt x="2341" y="109"/>
                  <a:pt x="2341" y="109"/>
                  <a:pt x="2341" y="109"/>
                </a:cubicBezTo>
                <a:cubicBezTo>
                  <a:pt x="2341" y="110"/>
                  <a:pt x="2340" y="112"/>
                  <a:pt x="2341" y="112"/>
                </a:cubicBezTo>
                <a:cubicBezTo>
                  <a:pt x="2346" y="113"/>
                  <a:pt x="2343" y="114"/>
                  <a:pt x="2342" y="116"/>
                </a:cubicBezTo>
                <a:cubicBezTo>
                  <a:pt x="2340" y="118"/>
                  <a:pt x="2340" y="118"/>
                  <a:pt x="2343" y="119"/>
                </a:cubicBezTo>
                <a:cubicBezTo>
                  <a:pt x="2345" y="119"/>
                  <a:pt x="2346" y="119"/>
                  <a:pt x="2346" y="121"/>
                </a:cubicBezTo>
                <a:cubicBezTo>
                  <a:pt x="2346" y="123"/>
                  <a:pt x="2346" y="124"/>
                  <a:pt x="2343" y="124"/>
                </a:cubicBezTo>
                <a:cubicBezTo>
                  <a:pt x="2339" y="125"/>
                  <a:pt x="2335" y="127"/>
                  <a:pt x="2331" y="128"/>
                </a:cubicBezTo>
                <a:cubicBezTo>
                  <a:pt x="2328" y="129"/>
                  <a:pt x="2326" y="131"/>
                  <a:pt x="2323" y="133"/>
                </a:cubicBezTo>
                <a:cubicBezTo>
                  <a:pt x="2322" y="133"/>
                  <a:pt x="2320" y="133"/>
                  <a:pt x="2318" y="133"/>
                </a:cubicBezTo>
                <a:cubicBezTo>
                  <a:pt x="2315" y="133"/>
                  <a:pt x="2311" y="133"/>
                  <a:pt x="2308" y="133"/>
                </a:cubicBezTo>
                <a:cubicBezTo>
                  <a:pt x="2305" y="133"/>
                  <a:pt x="2301" y="133"/>
                  <a:pt x="2298" y="133"/>
                </a:cubicBezTo>
                <a:cubicBezTo>
                  <a:pt x="2298" y="133"/>
                  <a:pt x="2298" y="134"/>
                  <a:pt x="2297" y="134"/>
                </a:cubicBezTo>
                <a:cubicBezTo>
                  <a:pt x="2297" y="135"/>
                  <a:pt x="2298" y="136"/>
                  <a:pt x="2298" y="136"/>
                </a:cubicBezTo>
                <a:cubicBezTo>
                  <a:pt x="2301" y="137"/>
                  <a:pt x="2305" y="136"/>
                  <a:pt x="2308" y="136"/>
                </a:cubicBezTo>
                <a:cubicBezTo>
                  <a:pt x="2309" y="137"/>
                  <a:pt x="2310" y="136"/>
                  <a:pt x="2311" y="137"/>
                </a:cubicBezTo>
                <a:cubicBezTo>
                  <a:pt x="2311" y="138"/>
                  <a:pt x="2311" y="139"/>
                  <a:pt x="2311" y="139"/>
                </a:cubicBezTo>
                <a:cubicBezTo>
                  <a:pt x="2306" y="140"/>
                  <a:pt x="2308" y="144"/>
                  <a:pt x="2308" y="147"/>
                </a:cubicBezTo>
                <a:cubicBezTo>
                  <a:pt x="2307" y="147"/>
                  <a:pt x="2306" y="147"/>
                  <a:pt x="2305" y="147"/>
                </a:cubicBezTo>
                <a:cubicBezTo>
                  <a:pt x="2300" y="147"/>
                  <a:pt x="2294" y="147"/>
                  <a:pt x="2289" y="149"/>
                </a:cubicBezTo>
                <a:cubicBezTo>
                  <a:pt x="2284" y="150"/>
                  <a:pt x="2279" y="151"/>
                  <a:pt x="2272" y="150"/>
                </a:cubicBezTo>
                <a:cubicBezTo>
                  <a:pt x="2277" y="153"/>
                  <a:pt x="2281" y="154"/>
                  <a:pt x="2285" y="154"/>
                </a:cubicBezTo>
                <a:cubicBezTo>
                  <a:pt x="2291" y="154"/>
                  <a:pt x="2296" y="155"/>
                  <a:pt x="2302" y="154"/>
                </a:cubicBezTo>
                <a:cubicBezTo>
                  <a:pt x="2306" y="153"/>
                  <a:pt x="2310" y="152"/>
                  <a:pt x="2314" y="152"/>
                </a:cubicBezTo>
                <a:cubicBezTo>
                  <a:pt x="2315" y="152"/>
                  <a:pt x="2316" y="152"/>
                  <a:pt x="2317" y="154"/>
                </a:cubicBezTo>
                <a:cubicBezTo>
                  <a:pt x="2317" y="155"/>
                  <a:pt x="2315" y="155"/>
                  <a:pt x="2315" y="156"/>
                </a:cubicBezTo>
                <a:cubicBezTo>
                  <a:pt x="2313" y="158"/>
                  <a:pt x="2310" y="157"/>
                  <a:pt x="2307" y="159"/>
                </a:cubicBezTo>
                <a:cubicBezTo>
                  <a:pt x="2314" y="159"/>
                  <a:pt x="2319" y="159"/>
                  <a:pt x="2325" y="159"/>
                </a:cubicBezTo>
                <a:cubicBezTo>
                  <a:pt x="2329" y="159"/>
                  <a:pt x="2332" y="160"/>
                  <a:pt x="2336" y="161"/>
                </a:cubicBezTo>
                <a:cubicBezTo>
                  <a:pt x="2338" y="161"/>
                  <a:pt x="2339" y="163"/>
                  <a:pt x="2339" y="165"/>
                </a:cubicBezTo>
                <a:cubicBezTo>
                  <a:pt x="2339" y="167"/>
                  <a:pt x="2337" y="168"/>
                  <a:pt x="2334" y="168"/>
                </a:cubicBezTo>
                <a:cubicBezTo>
                  <a:pt x="2332" y="167"/>
                  <a:pt x="2329" y="169"/>
                  <a:pt x="2326" y="166"/>
                </a:cubicBezTo>
                <a:cubicBezTo>
                  <a:pt x="2325" y="165"/>
                  <a:pt x="2322" y="166"/>
                  <a:pt x="2321" y="166"/>
                </a:cubicBezTo>
                <a:cubicBezTo>
                  <a:pt x="2314" y="169"/>
                  <a:pt x="2307" y="172"/>
                  <a:pt x="2299" y="171"/>
                </a:cubicBezTo>
                <a:cubicBezTo>
                  <a:pt x="2298" y="171"/>
                  <a:pt x="2297" y="172"/>
                  <a:pt x="2297" y="173"/>
                </a:cubicBezTo>
                <a:cubicBezTo>
                  <a:pt x="2297" y="174"/>
                  <a:pt x="2298" y="175"/>
                  <a:pt x="2299" y="175"/>
                </a:cubicBezTo>
                <a:cubicBezTo>
                  <a:pt x="2305" y="174"/>
                  <a:pt x="2309" y="176"/>
                  <a:pt x="2313" y="180"/>
                </a:cubicBezTo>
                <a:cubicBezTo>
                  <a:pt x="2314" y="182"/>
                  <a:pt x="2313" y="183"/>
                  <a:pt x="2311" y="184"/>
                </a:cubicBezTo>
                <a:cubicBezTo>
                  <a:pt x="2309" y="185"/>
                  <a:pt x="2309" y="185"/>
                  <a:pt x="2311" y="187"/>
                </a:cubicBezTo>
                <a:cubicBezTo>
                  <a:pt x="2314" y="189"/>
                  <a:pt x="2314" y="189"/>
                  <a:pt x="2311" y="190"/>
                </a:cubicBezTo>
                <a:cubicBezTo>
                  <a:pt x="2306" y="193"/>
                  <a:pt x="2301" y="193"/>
                  <a:pt x="2296" y="192"/>
                </a:cubicBezTo>
                <a:cubicBezTo>
                  <a:pt x="2292" y="190"/>
                  <a:pt x="2287" y="191"/>
                  <a:pt x="2284" y="187"/>
                </a:cubicBezTo>
                <a:cubicBezTo>
                  <a:pt x="2282" y="188"/>
                  <a:pt x="2280" y="185"/>
                  <a:pt x="2278" y="185"/>
                </a:cubicBezTo>
                <a:cubicBezTo>
                  <a:pt x="2274" y="185"/>
                  <a:pt x="2269" y="185"/>
                  <a:pt x="2263" y="185"/>
                </a:cubicBezTo>
                <a:cubicBezTo>
                  <a:pt x="2269" y="191"/>
                  <a:pt x="2275" y="193"/>
                  <a:pt x="2281" y="195"/>
                </a:cubicBezTo>
                <a:cubicBezTo>
                  <a:pt x="2287" y="197"/>
                  <a:pt x="2293" y="201"/>
                  <a:pt x="2299" y="203"/>
                </a:cubicBezTo>
                <a:cubicBezTo>
                  <a:pt x="2295" y="208"/>
                  <a:pt x="2289" y="205"/>
                  <a:pt x="2284" y="206"/>
                </a:cubicBezTo>
                <a:cubicBezTo>
                  <a:pt x="2283" y="207"/>
                  <a:pt x="2284" y="207"/>
                  <a:pt x="2285" y="208"/>
                </a:cubicBezTo>
                <a:cubicBezTo>
                  <a:pt x="2288" y="212"/>
                  <a:pt x="2287" y="213"/>
                  <a:pt x="2283" y="215"/>
                </a:cubicBezTo>
                <a:cubicBezTo>
                  <a:pt x="2275" y="218"/>
                  <a:pt x="2267" y="219"/>
                  <a:pt x="2259" y="218"/>
                </a:cubicBezTo>
                <a:cubicBezTo>
                  <a:pt x="2247" y="216"/>
                  <a:pt x="2235" y="217"/>
                  <a:pt x="2224" y="211"/>
                </a:cubicBezTo>
                <a:cubicBezTo>
                  <a:pt x="2218" y="212"/>
                  <a:pt x="2213" y="209"/>
                  <a:pt x="2208" y="209"/>
                </a:cubicBezTo>
                <a:cubicBezTo>
                  <a:pt x="2203" y="210"/>
                  <a:pt x="2198" y="211"/>
                  <a:pt x="2193" y="208"/>
                </a:cubicBezTo>
                <a:cubicBezTo>
                  <a:pt x="2192" y="207"/>
                  <a:pt x="2189" y="207"/>
                  <a:pt x="2190" y="210"/>
                </a:cubicBezTo>
                <a:cubicBezTo>
                  <a:pt x="2190" y="212"/>
                  <a:pt x="2190" y="213"/>
                  <a:pt x="2188" y="213"/>
                </a:cubicBezTo>
                <a:cubicBezTo>
                  <a:pt x="2183" y="212"/>
                  <a:pt x="2179" y="215"/>
                  <a:pt x="2175" y="212"/>
                </a:cubicBezTo>
                <a:cubicBezTo>
                  <a:pt x="2174" y="211"/>
                  <a:pt x="2173" y="211"/>
                  <a:pt x="2172" y="212"/>
                </a:cubicBezTo>
                <a:cubicBezTo>
                  <a:pt x="2170" y="213"/>
                  <a:pt x="2168" y="214"/>
                  <a:pt x="2165" y="216"/>
                </a:cubicBezTo>
                <a:cubicBezTo>
                  <a:pt x="2170" y="216"/>
                  <a:pt x="2174" y="219"/>
                  <a:pt x="2179" y="218"/>
                </a:cubicBezTo>
                <a:cubicBezTo>
                  <a:pt x="2183" y="218"/>
                  <a:pt x="2187" y="221"/>
                  <a:pt x="2191" y="220"/>
                </a:cubicBezTo>
                <a:cubicBezTo>
                  <a:pt x="2195" y="223"/>
                  <a:pt x="2200" y="220"/>
                  <a:pt x="2204" y="223"/>
                </a:cubicBezTo>
                <a:cubicBezTo>
                  <a:pt x="2205" y="224"/>
                  <a:pt x="2207" y="223"/>
                  <a:pt x="2207" y="225"/>
                </a:cubicBezTo>
                <a:cubicBezTo>
                  <a:pt x="2207" y="227"/>
                  <a:pt x="2205" y="228"/>
                  <a:pt x="2204" y="228"/>
                </a:cubicBezTo>
                <a:cubicBezTo>
                  <a:pt x="2203" y="229"/>
                  <a:pt x="2201" y="229"/>
                  <a:pt x="2200" y="229"/>
                </a:cubicBezTo>
                <a:cubicBezTo>
                  <a:pt x="2193" y="229"/>
                  <a:pt x="2186" y="229"/>
                  <a:pt x="2178" y="229"/>
                </a:cubicBezTo>
                <a:cubicBezTo>
                  <a:pt x="2174" y="229"/>
                  <a:pt x="2171" y="229"/>
                  <a:pt x="2167" y="230"/>
                </a:cubicBezTo>
                <a:cubicBezTo>
                  <a:pt x="2163" y="232"/>
                  <a:pt x="2159" y="229"/>
                  <a:pt x="2155" y="232"/>
                </a:cubicBezTo>
                <a:cubicBezTo>
                  <a:pt x="2155" y="232"/>
                  <a:pt x="2154" y="232"/>
                  <a:pt x="2154" y="232"/>
                </a:cubicBezTo>
                <a:cubicBezTo>
                  <a:pt x="2149" y="231"/>
                  <a:pt x="2145" y="230"/>
                  <a:pt x="2142" y="235"/>
                </a:cubicBezTo>
                <a:cubicBezTo>
                  <a:pt x="2142" y="236"/>
                  <a:pt x="2140" y="235"/>
                  <a:pt x="2139" y="236"/>
                </a:cubicBezTo>
                <a:cubicBezTo>
                  <a:pt x="2130" y="236"/>
                  <a:pt x="2120" y="237"/>
                  <a:pt x="2111" y="235"/>
                </a:cubicBezTo>
                <a:cubicBezTo>
                  <a:pt x="2098" y="233"/>
                  <a:pt x="2086" y="234"/>
                  <a:pt x="2074" y="234"/>
                </a:cubicBezTo>
                <a:cubicBezTo>
                  <a:pt x="2061" y="234"/>
                  <a:pt x="2049" y="234"/>
                  <a:pt x="2036" y="234"/>
                </a:cubicBezTo>
                <a:cubicBezTo>
                  <a:pt x="2030" y="234"/>
                  <a:pt x="2024" y="233"/>
                  <a:pt x="2019" y="231"/>
                </a:cubicBezTo>
                <a:cubicBezTo>
                  <a:pt x="2014" y="229"/>
                  <a:pt x="2011" y="233"/>
                  <a:pt x="2006" y="232"/>
                </a:cubicBezTo>
                <a:cubicBezTo>
                  <a:pt x="2004" y="235"/>
                  <a:pt x="2001" y="234"/>
                  <a:pt x="1999" y="234"/>
                </a:cubicBezTo>
                <a:cubicBezTo>
                  <a:pt x="1992" y="233"/>
                  <a:pt x="1985" y="235"/>
                  <a:pt x="1978" y="232"/>
                </a:cubicBezTo>
                <a:cubicBezTo>
                  <a:pt x="1976" y="231"/>
                  <a:pt x="1973" y="232"/>
                  <a:pt x="1970" y="232"/>
                </a:cubicBezTo>
                <a:cubicBezTo>
                  <a:pt x="1968" y="232"/>
                  <a:pt x="1967" y="232"/>
                  <a:pt x="1967" y="234"/>
                </a:cubicBezTo>
                <a:cubicBezTo>
                  <a:pt x="1967" y="236"/>
                  <a:pt x="1967" y="238"/>
                  <a:pt x="1969" y="237"/>
                </a:cubicBezTo>
                <a:cubicBezTo>
                  <a:pt x="1972" y="237"/>
                  <a:pt x="1973" y="238"/>
                  <a:pt x="1975" y="241"/>
                </a:cubicBezTo>
                <a:cubicBezTo>
                  <a:pt x="1968" y="240"/>
                  <a:pt x="1963" y="244"/>
                  <a:pt x="1957" y="242"/>
                </a:cubicBezTo>
                <a:cubicBezTo>
                  <a:pt x="1942" y="239"/>
                  <a:pt x="1927" y="242"/>
                  <a:pt x="1912" y="240"/>
                </a:cubicBezTo>
                <a:cubicBezTo>
                  <a:pt x="1903" y="239"/>
                  <a:pt x="1895" y="239"/>
                  <a:pt x="1887" y="239"/>
                </a:cubicBezTo>
                <a:cubicBezTo>
                  <a:pt x="1879" y="239"/>
                  <a:pt x="1870" y="239"/>
                  <a:pt x="1862" y="239"/>
                </a:cubicBezTo>
                <a:cubicBezTo>
                  <a:pt x="1859" y="239"/>
                  <a:pt x="1859" y="238"/>
                  <a:pt x="1857" y="236"/>
                </a:cubicBezTo>
                <a:cubicBezTo>
                  <a:pt x="1854" y="233"/>
                  <a:pt x="1850" y="230"/>
                  <a:pt x="1845" y="230"/>
                </a:cubicBezTo>
                <a:cubicBezTo>
                  <a:pt x="1841" y="231"/>
                  <a:pt x="1837" y="230"/>
                  <a:pt x="1834" y="230"/>
                </a:cubicBezTo>
                <a:cubicBezTo>
                  <a:pt x="1832" y="230"/>
                  <a:pt x="1831" y="230"/>
                  <a:pt x="1830" y="229"/>
                </a:cubicBezTo>
                <a:cubicBezTo>
                  <a:pt x="1825" y="225"/>
                  <a:pt x="1825" y="225"/>
                  <a:pt x="1820" y="225"/>
                </a:cubicBezTo>
                <a:cubicBezTo>
                  <a:pt x="1814" y="225"/>
                  <a:pt x="1807" y="225"/>
                  <a:pt x="1800" y="225"/>
                </a:cubicBezTo>
                <a:cubicBezTo>
                  <a:pt x="1795" y="225"/>
                  <a:pt x="1795" y="225"/>
                  <a:pt x="1792" y="231"/>
                </a:cubicBezTo>
                <a:cubicBezTo>
                  <a:pt x="1790" y="233"/>
                  <a:pt x="1789" y="234"/>
                  <a:pt x="1786" y="234"/>
                </a:cubicBezTo>
                <a:cubicBezTo>
                  <a:pt x="1784" y="233"/>
                  <a:pt x="1783" y="234"/>
                  <a:pt x="1783" y="237"/>
                </a:cubicBezTo>
                <a:cubicBezTo>
                  <a:pt x="1782" y="241"/>
                  <a:pt x="1777" y="244"/>
                  <a:pt x="1773" y="242"/>
                </a:cubicBezTo>
                <a:cubicBezTo>
                  <a:pt x="1771" y="240"/>
                  <a:pt x="1768" y="242"/>
                  <a:pt x="1766" y="239"/>
                </a:cubicBezTo>
                <a:cubicBezTo>
                  <a:pt x="1765" y="237"/>
                  <a:pt x="1763" y="234"/>
                  <a:pt x="1761" y="234"/>
                </a:cubicBezTo>
                <a:cubicBezTo>
                  <a:pt x="1757" y="234"/>
                  <a:pt x="1754" y="231"/>
                  <a:pt x="1750" y="232"/>
                </a:cubicBezTo>
                <a:cubicBezTo>
                  <a:pt x="1746" y="233"/>
                  <a:pt x="1743" y="232"/>
                  <a:pt x="1740" y="230"/>
                </a:cubicBezTo>
                <a:cubicBezTo>
                  <a:pt x="1738" y="228"/>
                  <a:pt x="1737" y="229"/>
                  <a:pt x="1735" y="229"/>
                </a:cubicBezTo>
                <a:cubicBezTo>
                  <a:pt x="1729" y="229"/>
                  <a:pt x="1723" y="228"/>
                  <a:pt x="1716" y="229"/>
                </a:cubicBezTo>
                <a:cubicBezTo>
                  <a:pt x="1713" y="229"/>
                  <a:pt x="1708" y="226"/>
                  <a:pt x="1706" y="232"/>
                </a:cubicBezTo>
                <a:cubicBezTo>
                  <a:pt x="1699" y="231"/>
                  <a:pt x="1693" y="236"/>
                  <a:pt x="1685" y="232"/>
                </a:cubicBezTo>
                <a:cubicBezTo>
                  <a:pt x="1684" y="232"/>
                  <a:pt x="1682" y="230"/>
                  <a:pt x="1680" y="230"/>
                </a:cubicBezTo>
                <a:cubicBezTo>
                  <a:pt x="1678" y="230"/>
                  <a:pt x="1676" y="230"/>
                  <a:pt x="1673" y="230"/>
                </a:cubicBezTo>
                <a:cubicBezTo>
                  <a:pt x="1668" y="230"/>
                  <a:pt x="1663" y="230"/>
                  <a:pt x="1659" y="230"/>
                </a:cubicBezTo>
                <a:cubicBezTo>
                  <a:pt x="1656" y="230"/>
                  <a:pt x="1654" y="230"/>
                  <a:pt x="1652" y="231"/>
                </a:cubicBezTo>
                <a:cubicBezTo>
                  <a:pt x="1649" y="233"/>
                  <a:pt x="1645" y="233"/>
                  <a:pt x="1643" y="230"/>
                </a:cubicBezTo>
                <a:cubicBezTo>
                  <a:pt x="1641" y="228"/>
                  <a:pt x="1639" y="228"/>
                  <a:pt x="1637" y="229"/>
                </a:cubicBezTo>
                <a:cubicBezTo>
                  <a:pt x="1632" y="232"/>
                  <a:pt x="1626" y="230"/>
                  <a:pt x="1620" y="230"/>
                </a:cubicBezTo>
                <a:cubicBezTo>
                  <a:pt x="1616" y="231"/>
                  <a:pt x="1612" y="230"/>
                  <a:pt x="1608" y="232"/>
                </a:cubicBezTo>
                <a:cubicBezTo>
                  <a:pt x="1604" y="235"/>
                  <a:pt x="1598" y="235"/>
                  <a:pt x="1594" y="232"/>
                </a:cubicBezTo>
                <a:cubicBezTo>
                  <a:pt x="1590" y="229"/>
                  <a:pt x="1585" y="232"/>
                  <a:pt x="1581" y="229"/>
                </a:cubicBezTo>
                <a:cubicBezTo>
                  <a:pt x="1572" y="230"/>
                  <a:pt x="1563" y="227"/>
                  <a:pt x="1555" y="227"/>
                </a:cubicBezTo>
                <a:cubicBezTo>
                  <a:pt x="1552" y="227"/>
                  <a:pt x="1549" y="227"/>
                  <a:pt x="1546" y="225"/>
                </a:cubicBezTo>
                <a:cubicBezTo>
                  <a:pt x="1543" y="223"/>
                  <a:pt x="1540" y="225"/>
                  <a:pt x="1538" y="228"/>
                </a:cubicBezTo>
                <a:cubicBezTo>
                  <a:pt x="1537" y="230"/>
                  <a:pt x="1536" y="233"/>
                  <a:pt x="1535" y="234"/>
                </a:cubicBezTo>
                <a:cubicBezTo>
                  <a:pt x="1532" y="234"/>
                  <a:pt x="1529" y="234"/>
                  <a:pt x="1526" y="233"/>
                </a:cubicBezTo>
                <a:cubicBezTo>
                  <a:pt x="1520" y="231"/>
                  <a:pt x="1515" y="230"/>
                  <a:pt x="1508" y="230"/>
                </a:cubicBezTo>
                <a:cubicBezTo>
                  <a:pt x="1499" y="231"/>
                  <a:pt x="1491" y="228"/>
                  <a:pt x="1481" y="228"/>
                </a:cubicBezTo>
                <a:cubicBezTo>
                  <a:pt x="1475" y="229"/>
                  <a:pt x="1469" y="232"/>
                  <a:pt x="1463" y="230"/>
                </a:cubicBezTo>
                <a:cubicBezTo>
                  <a:pt x="1462" y="230"/>
                  <a:pt x="1459" y="231"/>
                  <a:pt x="1459" y="230"/>
                </a:cubicBezTo>
                <a:cubicBezTo>
                  <a:pt x="1455" y="225"/>
                  <a:pt x="1451" y="228"/>
                  <a:pt x="1447" y="228"/>
                </a:cubicBezTo>
                <a:cubicBezTo>
                  <a:pt x="1442" y="229"/>
                  <a:pt x="1436" y="229"/>
                  <a:pt x="1431" y="229"/>
                </a:cubicBezTo>
                <a:cubicBezTo>
                  <a:pt x="1425" y="228"/>
                  <a:pt x="1420" y="230"/>
                  <a:pt x="1414" y="231"/>
                </a:cubicBezTo>
                <a:cubicBezTo>
                  <a:pt x="1411" y="233"/>
                  <a:pt x="1408" y="231"/>
                  <a:pt x="1405" y="230"/>
                </a:cubicBezTo>
                <a:cubicBezTo>
                  <a:pt x="1400" y="228"/>
                  <a:pt x="1395" y="228"/>
                  <a:pt x="1391" y="226"/>
                </a:cubicBezTo>
                <a:cubicBezTo>
                  <a:pt x="1386" y="225"/>
                  <a:pt x="1381" y="226"/>
                  <a:pt x="1376" y="225"/>
                </a:cubicBezTo>
                <a:cubicBezTo>
                  <a:pt x="1371" y="225"/>
                  <a:pt x="1366" y="227"/>
                  <a:pt x="1361" y="227"/>
                </a:cubicBezTo>
                <a:cubicBezTo>
                  <a:pt x="1357" y="227"/>
                  <a:pt x="1353" y="230"/>
                  <a:pt x="1350" y="233"/>
                </a:cubicBezTo>
                <a:cubicBezTo>
                  <a:pt x="1347" y="237"/>
                  <a:pt x="1343" y="236"/>
                  <a:pt x="1338" y="235"/>
                </a:cubicBezTo>
                <a:cubicBezTo>
                  <a:pt x="1338" y="235"/>
                  <a:pt x="1337" y="233"/>
                  <a:pt x="1336" y="234"/>
                </a:cubicBezTo>
                <a:cubicBezTo>
                  <a:pt x="1330" y="237"/>
                  <a:pt x="1325" y="236"/>
                  <a:pt x="1319" y="234"/>
                </a:cubicBezTo>
                <a:cubicBezTo>
                  <a:pt x="1318" y="233"/>
                  <a:pt x="1316" y="234"/>
                  <a:pt x="1314" y="234"/>
                </a:cubicBezTo>
                <a:cubicBezTo>
                  <a:pt x="1306" y="234"/>
                  <a:pt x="1298" y="234"/>
                  <a:pt x="1289" y="234"/>
                </a:cubicBezTo>
                <a:cubicBezTo>
                  <a:pt x="1284" y="234"/>
                  <a:pt x="1279" y="233"/>
                  <a:pt x="1274" y="231"/>
                </a:cubicBezTo>
                <a:cubicBezTo>
                  <a:pt x="1269" y="229"/>
                  <a:pt x="1268" y="230"/>
                  <a:pt x="1265" y="234"/>
                </a:cubicBezTo>
                <a:cubicBezTo>
                  <a:pt x="1265" y="235"/>
                  <a:pt x="1264" y="236"/>
                  <a:pt x="1263" y="236"/>
                </a:cubicBezTo>
                <a:cubicBezTo>
                  <a:pt x="1263" y="235"/>
                  <a:pt x="1262" y="235"/>
                  <a:pt x="1262" y="236"/>
                </a:cubicBezTo>
                <a:cubicBezTo>
                  <a:pt x="1256" y="236"/>
                  <a:pt x="1250" y="234"/>
                  <a:pt x="1244" y="237"/>
                </a:cubicBezTo>
                <a:cubicBezTo>
                  <a:pt x="1240" y="235"/>
                  <a:pt x="1235" y="237"/>
                  <a:pt x="1231" y="237"/>
                </a:cubicBezTo>
                <a:cubicBezTo>
                  <a:pt x="1219" y="238"/>
                  <a:pt x="1207" y="235"/>
                  <a:pt x="1195" y="236"/>
                </a:cubicBezTo>
                <a:cubicBezTo>
                  <a:pt x="1192" y="236"/>
                  <a:pt x="1189" y="232"/>
                  <a:pt x="1186" y="235"/>
                </a:cubicBezTo>
                <a:cubicBezTo>
                  <a:pt x="1184" y="237"/>
                  <a:pt x="1180" y="234"/>
                  <a:pt x="1177" y="237"/>
                </a:cubicBezTo>
                <a:cubicBezTo>
                  <a:pt x="1172" y="237"/>
                  <a:pt x="1167" y="238"/>
                  <a:pt x="1162" y="236"/>
                </a:cubicBezTo>
                <a:cubicBezTo>
                  <a:pt x="1157" y="234"/>
                  <a:pt x="1152" y="235"/>
                  <a:pt x="1150" y="241"/>
                </a:cubicBezTo>
                <a:cubicBezTo>
                  <a:pt x="1148" y="243"/>
                  <a:pt x="1146" y="242"/>
                  <a:pt x="1144" y="242"/>
                </a:cubicBezTo>
                <a:cubicBezTo>
                  <a:pt x="1123" y="242"/>
                  <a:pt x="1103" y="243"/>
                  <a:pt x="1083" y="242"/>
                </a:cubicBezTo>
                <a:cubicBezTo>
                  <a:pt x="1077" y="242"/>
                  <a:pt x="1071" y="244"/>
                  <a:pt x="1066" y="246"/>
                </a:cubicBezTo>
                <a:cubicBezTo>
                  <a:pt x="1063" y="248"/>
                  <a:pt x="1060" y="249"/>
                  <a:pt x="1057" y="247"/>
                </a:cubicBezTo>
                <a:cubicBezTo>
                  <a:pt x="1053" y="245"/>
                  <a:pt x="1049" y="247"/>
                  <a:pt x="1045" y="246"/>
                </a:cubicBezTo>
                <a:cubicBezTo>
                  <a:pt x="1044" y="246"/>
                  <a:pt x="1043" y="246"/>
                  <a:pt x="1043" y="247"/>
                </a:cubicBezTo>
                <a:cubicBezTo>
                  <a:pt x="1043" y="251"/>
                  <a:pt x="1040" y="249"/>
                  <a:pt x="1039" y="249"/>
                </a:cubicBezTo>
                <a:cubicBezTo>
                  <a:pt x="1035" y="250"/>
                  <a:pt x="1031" y="249"/>
                  <a:pt x="1027" y="251"/>
                </a:cubicBezTo>
                <a:cubicBezTo>
                  <a:pt x="1023" y="253"/>
                  <a:pt x="1021" y="251"/>
                  <a:pt x="1020" y="245"/>
                </a:cubicBezTo>
                <a:cubicBezTo>
                  <a:pt x="1020" y="245"/>
                  <a:pt x="1020" y="244"/>
                  <a:pt x="1020" y="242"/>
                </a:cubicBezTo>
                <a:cubicBezTo>
                  <a:pt x="1010" y="242"/>
                  <a:pt x="1000" y="241"/>
                  <a:pt x="990" y="243"/>
                </a:cubicBezTo>
                <a:cubicBezTo>
                  <a:pt x="983" y="244"/>
                  <a:pt x="976" y="243"/>
                  <a:pt x="970" y="247"/>
                </a:cubicBezTo>
                <a:cubicBezTo>
                  <a:pt x="967" y="248"/>
                  <a:pt x="965" y="248"/>
                  <a:pt x="963" y="248"/>
                </a:cubicBezTo>
                <a:cubicBezTo>
                  <a:pt x="944" y="248"/>
                  <a:pt x="925" y="248"/>
                  <a:pt x="906" y="248"/>
                </a:cubicBezTo>
                <a:cubicBezTo>
                  <a:pt x="903" y="248"/>
                  <a:pt x="900" y="248"/>
                  <a:pt x="898" y="248"/>
                </a:cubicBezTo>
                <a:cubicBezTo>
                  <a:pt x="895" y="247"/>
                  <a:pt x="894" y="250"/>
                  <a:pt x="892" y="250"/>
                </a:cubicBezTo>
                <a:cubicBezTo>
                  <a:pt x="887" y="249"/>
                  <a:pt x="882" y="250"/>
                  <a:pt x="877" y="248"/>
                </a:cubicBezTo>
                <a:cubicBezTo>
                  <a:pt x="873" y="246"/>
                  <a:pt x="869" y="249"/>
                  <a:pt x="864" y="246"/>
                </a:cubicBezTo>
                <a:cubicBezTo>
                  <a:pt x="861" y="245"/>
                  <a:pt x="857" y="246"/>
                  <a:pt x="853" y="246"/>
                </a:cubicBezTo>
                <a:cubicBezTo>
                  <a:pt x="852" y="246"/>
                  <a:pt x="852" y="245"/>
                  <a:pt x="851" y="244"/>
                </a:cubicBezTo>
                <a:cubicBezTo>
                  <a:pt x="851" y="243"/>
                  <a:pt x="852" y="243"/>
                  <a:pt x="853" y="243"/>
                </a:cubicBezTo>
                <a:cubicBezTo>
                  <a:pt x="855" y="242"/>
                  <a:pt x="857" y="242"/>
                  <a:pt x="859" y="242"/>
                </a:cubicBezTo>
                <a:cubicBezTo>
                  <a:pt x="880" y="242"/>
                  <a:pt x="901" y="242"/>
                  <a:pt x="922" y="242"/>
                </a:cubicBezTo>
                <a:cubicBezTo>
                  <a:pt x="924" y="242"/>
                  <a:pt x="926" y="243"/>
                  <a:pt x="928" y="242"/>
                </a:cubicBezTo>
                <a:cubicBezTo>
                  <a:pt x="930" y="242"/>
                  <a:pt x="931" y="241"/>
                  <a:pt x="931" y="239"/>
                </a:cubicBezTo>
                <a:cubicBezTo>
                  <a:pt x="931" y="237"/>
                  <a:pt x="929" y="237"/>
                  <a:pt x="928" y="237"/>
                </a:cubicBezTo>
                <a:cubicBezTo>
                  <a:pt x="923" y="237"/>
                  <a:pt x="919" y="239"/>
                  <a:pt x="914" y="236"/>
                </a:cubicBezTo>
                <a:cubicBezTo>
                  <a:pt x="913" y="235"/>
                  <a:pt x="911" y="235"/>
                  <a:pt x="909" y="236"/>
                </a:cubicBezTo>
                <a:cubicBezTo>
                  <a:pt x="909" y="236"/>
                  <a:pt x="908" y="237"/>
                  <a:pt x="908" y="237"/>
                </a:cubicBezTo>
                <a:cubicBezTo>
                  <a:pt x="903" y="238"/>
                  <a:pt x="899" y="235"/>
                  <a:pt x="895" y="236"/>
                </a:cubicBezTo>
                <a:cubicBezTo>
                  <a:pt x="890" y="237"/>
                  <a:pt x="887" y="237"/>
                  <a:pt x="882" y="236"/>
                </a:cubicBezTo>
                <a:cubicBezTo>
                  <a:pt x="877" y="235"/>
                  <a:pt x="871" y="235"/>
                  <a:pt x="866" y="236"/>
                </a:cubicBezTo>
                <a:cubicBezTo>
                  <a:pt x="855" y="236"/>
                  <a:pt x="845" y="238"/>
                  <a:pt x="835" y="241"/>
                </a:cubicBezTo>
                <a:cubicBezTo>
                  <a:pt x="831" y="242"/>
                  <a:pt x="829" y="245"/>
                  <a:pt x="825" y="244"/>
                </a:cubicBezTo>
                <a:cubicBezTo>
                  <a:pt x="822" y="248"/>
                  <a:pt x="820" y="244"/>
                  <a:pt x="817" y="244"/>
                </a:cubicBezTo>
                <a:cubicBezTo>
                  <a:pt x="816" y="243"/>
                  <a:pt x="815" y="242"/>
                  <a:pt x="814" y="241"/>
                </a:cubicBezTo>
                <a:cubicBezTo>
                  <a:pt x="813" y="239"/>
                  <a:pt x="810" y="238"/>
                  <a:pt x="809" y="239"/>
                </a:cubicBezTo>
                <a:cubicBezTo>
                  <a:pt x="804" y="242"/>
                  <a:pt x="798" y="240"/>
                  <a:pt x="793" y="241"/>
                </a:cubicBezTo>
                <a:cubicBezTo>
                  <a:pt x="791" y="241"/>
                  <a:pt x="790" y="240"/>
                  <a:pt x="789" y="239"/>
                </a:cubicBezTo>
                <a:cubicBezTo>
                  <a:pt x="788" y="237"/>
                  <a:pt x="786" y="235"/>
                  <a:pt x="785" y="234"/>
                </a:cubicBezTo>
                <a:cubicBezTo>
                  <a:pt x="782" y="234"/>
                  <a:pt x="782" y="235"/>
                  <a:pt x="782" y="236"/>
                </a:cubicBezTo>
                <a:cubicBezTo>
                  <a:pt x="783" y="241"/>
                  <a:pt x="778" y="243"/>
                  <a:pt x="776" y="246"/>
                </a:cubicBezTo>
                <a:cubicBezTo>
                  <a:pt x="775" y="247"/>
                  <a:pt x="774" y="245"/>
                  <a:pt x="773" y="245"/>
                </a:cubicBezTo>
                <a:cubicBezTo>
                  <a:pt x="771" y="244"/>
                  <a:pt x="768" y="242"/>
                  <a:pt x="765" y="242"/>
                </a:cubicBezTo>
                <a:cubicBezTo>
                  <a:pt x="764" y="243"/>
                  <a:pt x="763" y="243"/>
                  <a:pt x="763" y="241"/>
                </a:cubicBezTo>
                <a:cubicBezTo>
                  <a:pt x="762" y="237"/>
                  <a:pt x="759" y="237"/>
                  <a:pt x="756" y="237"/>
                </a:cubicBezTo>
                <a:cubicBezTo>
                  <a:pt x="753" y="237"/>
                  <a:pt x="750" y="236"/>
                  <a:pt x="749" y="241"/>
                </a:cubicBezTo>
                <a:cubicBezTo>
                  <a:pt x="749" y="243"/>
                  <a:pt x="747" y="242"/>
                  <a:pt x="747" y="243"/>
                </a:cubicBezTo>
                <a:cubicBezTo>
                  <a:pt x="745" y="244"/>
                  <a:pt x="741" y="244"/>
                  <a:pt x="742" y="248"/>
                </a:cubicBezTo>
                <a:cubicBezTo>
                  <a:pt x="739" y="254"/>
                  <a:pt x="733" y="255"/>
                  <a:pt x="727" y="249"/>
                </a:cubicBezTo>
                <a:cubicBezTo>
                  <a:pt x="725" y="247"/>
                  <a:pt x="722" y="244"/>
                  <a:pt x="720" y="242"/>
                </a:cubicBezTo>
                <a:cubicBezTo>
                  <a:pt x="717" y="239"/>
                  <a:pt x="714" y="239"/>
                  <a:pt x="711" y="239"/>
                </a:cubicBezTo>
                <a:cubicBezTo>
                  <a:pt x="711" y="241"/>
                  <a:pt x="711" y="242"/>
                  <a:pt x="711" y="244"/>
                </a:cubicBezTo>
                <a:cubicBezTo>
                  <a:pt x="711" y="246"/>
                  <a:pt x="710" y="248"/>
                  <a:pt x="707" y="250"/>
                </a:cubicBezTo>
                <a:cubicBezTo>
                  <a:pt x="705" y="250"/>
                  <a:pt x="703" y="252"/>
                  <a:pt x="701" y="250"/>
                </a:cubicBezTo>
                <a:cubicBezTo>
                  <a:pt x="699" y="248"/>
                  <a:pt x="697" y="247"/>
                  <a:pt x="695" y="248"/>
                </a:cubicBezTo>
                <a:cubicBezTo>
                  <a:pt x="691" y="249"/>
                  <a:pt x="691" y="244"/>
                  <a:pt x="688" y="244"/>
                </a:cubicBezTo>
                <a:cubicBezTo>
                  <a:pt x="685" y="245"/>
                  <a:pt x="685" y="243"/>
                  <a:pt x="684" y="240"/>
                </a:cubicBezTo>
                <a:cubicBezTo>
                  <a:pt x="684" y="239"/>
                  <a:pt x="683" y="238"/>
                  <a:pt x="682" y="237"/>
                </a:cubicBezTo>
                <a:cubicBezTo>
                  <a:pt x="678" y="235"/>
                  <a:pt x="676" y="232"/>
                  <a:pt x="673" y="230"/>
                </a:cubicBezTo>
                <a:cubicBezTo>
                  <a:pt x="671" y="228"/>
                  <a:pt x="667" y="228"/>
                  <a:pt x="665" y="230"/>
                </a:cubicBezTo>
                <a:cubicBezTo>
                  <a:pt x="664" y="231"/>
                  <a:pt x="663" y="232"/>
                  <a:pt x="662" y="233"/>
                </a:cubicBezTo>
                <a:cubicBezTo>
                  <a:pt x="657" y="238"/>
                  <a:pt x="656" y="239"/>
                  <a:pt x="648" y="242"/>
                </a:cubicBezTo>
                <a:cubicBezTo>
                  <a:pt x="645" y="243"/>
                  <a:pt x="646" y="246"/>
                  <a:pt x="647" y="247"/>
                </a:cubicBezTo>
                <a:cubicBezTo>
                  <a:pt x="647" y="248"/>
                  <a:pt x="649" y="250"/>
                  <a:pt x="647" y="252"/>
                </a:cubicBezTo>
                <a:cubicBezTo>
                  <a:pt x="644" y="254"/>
                  <a:pt x="642" y="258"/>
                  <a:pt x="638" y="256"/>
                </a:cubicBezTo>
                <a:cubicBezTo>
                  <a:pt x="634" y="254"/>
                  <a:pt x="630" y="255"/>
                  <a:pt x="627" y="254"/>
                </a:cubicBezTo>
                <a:cubicBezTo>
                  <a:pt x="624" y="254"/>
                  <a:pt x="621" y="251"/>
                  <a:pt x="617" y="251"/>
                </a:cubicBezTo>
                <a:cubicBezTo>
                  <a:pt x="616" y="251"/>
                  <a:pt x="616" y="251"/>
                  <a:pt x="615" y="250"/>
                </a:cubicBezTo>
                <a:cubicBezTo>
                  <a:pt x="612" y="247"/>
                  <a:pt x="609" y="245"/>
                  <a:pt x="605" y="246"/>
                </a:cubicBezTo>
                <a:cubicBezTo>
                  <a:pt x="601" y="246"/>
                  <a:pt x="597" y="246"/>
                  <a:pt x="594" y="247"/>
                </a:cubicBezTo>
                <a:cubicBezTo>
                  <a:pt x="590" y="248"/>
                  <a:pt x="585" y="248"/>
                  <a:pt x="580" y="248"/>
                </a:cubicBezTo>
                <a:cubicBezTo>
                  <a:pt x="578" y="248"/>
                  <a:pt x="577" y="248"/>
                  <a:pt x="577" y="250"/>
                </a:cubicBezTo>
                <a:cubicBezTo>
                  <a:pt x="577" y="251"/>
                  <a:pt x="575" y="252"/>
                  <a:pt x="574" y="253"/>
                </a:cubicBezTo>
                <a:cubicBezTo>
                  <a:pt x="570" y="257"/>
                  <a:pt x="564" y="257"/>
                  <a:pt x="561" y="252"/>
                </a:cubicBezTo>
                <a:cubicBezTo>
                  <a:pt x="560" y="250"/>
                  <a:pt x="560" y="249"/>
                  <a:pt x="558" y="249"/>
                </a:cubicBezTo>
                <a:cubicBezTo>
                  <a:pt x="557" y="249"/>
                  <a:pt x="555" y="250"/>
                  <a:pt x="555" y="249"/>
                </a:cubicBezTo>
                <a:cubicBezTo>
                  <a:pt x="552" y="245"/>
                  <a:pt x="548" y="246"/>
                  <a:pt x="544" y="246"/>
                </a:cubicBezTo>
                <a:cubicBezTo>
                  <a:pt x="538" y="246"/>
                  <a:pt x="531" y="246"/>
                  <a:pt x="525" y="246"/>
                </a:cubicBezTo>
                <a:cubicBezTo>
                  <a:pt x="518" y="247"/>
                  <a:pt x="511" y="243"/>
                  <a:pt x="504" y="244"/>
                </a:cubicBezTo>
                <a:cubicBezTo>
                  <a:pt x="502" y="244"/>
                  <a:pt x="500" y="242"/>
                  <a:pt x="498" y="242"/>
                </a:cubicBezTo>
                <a:cubicBezTo>
                  <a:pt x="495" y="243"/>
                  <a:pt x="495" y="243"/>
                  <a:pt x="496" y="246"/>
                </a:cubicBezTo>
                <a:cubicBezTo>
                  <a:pt x="497" y="249"/>
                  <a:pt x="497" y="249"/>
                  <a:pt x="494" y="249"/>
                </a:cubicBezTo>
                <a:cubicBezTo>
                  <a:pt x="490" y="249"/>
                  <a:pt x="486" y="249"/>
                  <a:pt x="483" y="249"/>
                </a:cubicBezTo>
                <a:cubicBezTo>
                  <a:pt x="480" y="250"/>
                  <a:pt x="477" y="249"/>
                  <a:pt x="475" y="251"/>
                </a:cubicBezTo>
                <a:cubicBezTo>
                  <a:pt x="475" y="252"/>
                  <a:pt x="472" y="252"/>
                  <a:pt x="471" y="251"/>
                </a:cubicBezTo>
                <a:cubicBezTo>
                  <a:pt x="469" y="249"/>
                  <a:pt x="467" y="249"/>
                  <a:pt x="465" y="249"/>
                </a:cubicBezTo>
                <a:cubicBezTo>
                  <a:pt x="456" y="249"/>
                  <a:pt x="446" y="249"/>
                  <a:pt x="437" y="249"/>
                </a:cubicBezTo>
                <a:cubicBezTo>
                  <a:pt x="431" y="249"/>
                  <a:pt x="425" y="249"/>
                  <a:pt x="420" y="252"/>
                </a:cubicBezTo>
                <a:cubicBezTo>
                  <a:pt x="418" y="254"/>
                  <a:pt x="414" y="254"/>
                  <a:pt x="413" y="253"/>
                </a:cubicBezTo>
                <a:cubicBezTo>
                  <a:pt x="410" y="250"/>
                  <a:pt x="406" y="252"/>
                  <a:pt x="403" y="250"/>
                </a:cubicBezTo>
                <a:cubicBezTo>
                  <a:pt x="401" y="248"/>
                  <a:pt x="397" y="246"/>
                  <a:pt x="394" y="248"/>
                </a:cubicBezTo>
                <a:cubicBezTo>
                  <a:pt x="389" y="244"/>
                  <a:pt x="384" y="246"/>
                  <a:pt x="380" y="246"/>
                </a:cubicBezTo>
                <a:cubicBezTo>
                  <a:pt x="375" y="246"/>
                  <a:pt x="370" y="245"/>
                  <a:pt x="365" y="247"/>
                </a:cubicBezTo>
                <a:cubicBezTo>
                  <a:pt x="362" y="249"/>
                  <a:pt x="357" y="248"/>
                  <a:pt x="353" y="248"/>
                </a:cubicBezTo>
                <a:cubicBezTo>
                  <a:pt x="347" y="247"/>
                  <a:pt x="340" y="250"/>
                  <a:pt x="333" y="250"/>
                </a:cubicBezTo>
                <a:cubicBezTo>
                  <a:pt x="330" y="249"/>
                  <a:pt x="327" y="249"/>
                  <a:pt x="325" y="246"/>
                </a:cubicBezTo>
                <a:cubicBezTo>
                  <a:pt x="325" y="245"/>
                  <a:pt x="324" y="244"/>
                  <a:pt x="325" y="243"/>
                </a:cubicBezTo>
                <a:cubicBezTo>
                  <a:pt x="327" y="242"/>
                  <a:pt x="329" y="243"/>
                  <a:pt x="328" y="240"/>
                </a:cubicBezTo>
                <a:cubicBezTo>
                  <a:pt x="328" y="238"/>
                  <a:pt x="326" y="239"/>
                  <a:pt x="325" y="239"/>
                </a:cubicBezTo>
                <a:cubicBezTo>
                  <a:pt x="324" y="239"/>
                  <a:pt x="323" y="239"/>
                  <a:pt x="321" y="239"/>
                </a:cubicBezTo>
                <a:cubicBezTo>
                  <a:pt x="320" y="239"/>
                  <a:pt x="318" y="239"/>
                  <a:pt x="316" y="239"/>
                </a:cubicBezTo>
                <a:cubicBezTo>
                  <a:pt x="316" y="238"/>
                  <a:pt x="316" y="237"/>
                  <a:pt x="316" y="23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6" name="Title 1"/>
          <p:cNvSpPr txBox="1">
            <a:spLocks/>
          </p:cNvSpPr>
          <p:nvPr/>
        </p:nvSpPr>
        <p:spPr>
          <a:xfrm rot="20646617">
            <a:off x="494148" y="1961517"/>
            <a:ext cx="3947839" cy="710877"/>
          </a:xfrm>
          <a:prstGeom prst="rect">
            <a:avLst/>
          </a:prstGeom>
          <a:noFill/>
        </p:spPr>
        <p:txBody>
          <a:bodyPr lIns="108000" rIns="10800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Buckingham Fountain</a:t>
            </a:r>
            <a:endParaRPr lang="en-US" altLang="ko-K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00" name="Freeform 1919">
            <a:extLst>
              <a:ext uri="{FF2B5EF4-FFF2-40B4-BE49-F238E27FC236}">
                <a16:creationId xmlns:a16="http://schemas.microsoft.com/office/drawing/2014/main" id="{7F20DBA2-512B-4975-A630-F291540C0584}"/>
              </a:ext>
            </a:extLst>
          </p:cNvPr>
          <p:cNvSpPr>
            <a:spLocks/>
          </p:cNvSpPr>
          <p:nvPr/>
        </p:nvSpPr>
        <p:spPr bwMode="auto">
          <a:xfrm rot="9806193" flipV="1">
            <a:off x="1067069" y="2655933"/>
            <a:ext cx="4827390" cy="380634"/>
          </a:xfrm>
          <a:custGeom>
            <a:avLst/>
            <a:gdLst>
              <a:gd name="connsiteX0" fmla="*/ 8689060 w 9761118"/>
              <a:gd name="connsiteY0" fmla="*/ 116579 h 380634"/>
              <a:gd name="connsiteX1" fmla="*/ 8699695 w 9761118"/>
              <a:gd name="connsiteY1" fmla="*/ 114471 h 380634"/>
              <a:gd name="connsiteX2" fmla="*/ 8692186 w 9761118"/>
              <a:gd name="connsiteY2" fmla="*/ 112239 h 380634"/>
              <a:gd name="connsiteX3" fmla="*/ 8662148 w 9761118"/>
              <a:gd name="connsiteY3" fmla="*/ 108890 h 380634"/>
              <a:gd name="connsiteX4" fmla="*/ 8705427 w 9761118"/>
              <a:gd name="connsiteY4" fmla="*/ 108890 h 380634"/>
              <a:gd name="connsiteX5" fmla="*/ 8758607 w 9761118"/>
              <a:gd name="connsiteY5" fmla="*/ 110998 h 380634"/>
              <a:gd name="connsiteX6" fmla="*/ 8706041 w 9761118"/>
              <a:gd name="connsiteY6" fmla="*/ 116579 h 380634"/>
              <a:gd name="connsiteX7" fmla="*/ 8623437 w 9761118"/>
              <a:gd name="connsiteY7" fmla="*/ 116579 h 380634"/>
              <a:gd name="connsiteX8" fmla="*/ 8578813 w 9761118"/>
              <a:gd name="connsiteY8" fmla="*/ 114538 h 380634"/>
              <a:gd name="connsiteX9" fmla="*/ 8579544 w 9761118"/>
              <a:gd name="connsiteY9" fmla="*/ 114471 h 380634"/>
              <a:gd name="connsiteX10" fmla="*/ 8643375 w 9761118"/>
              <a:gd name="connsiteY10" fmla="*/ 114471 h 380634"/>
              <a:gd name="connsiteX11" fmla="*/ 8685914 w 9761118"/>
              <a:gd name="connsiteY11" fmla="*/ 116579 h 380634"/>
              <a:gd name="connsiteX12" fmla="*/ 1406857 w 9761118"/>
              <a:gd name="connsiteY12" fmla="*/ 269512 h 380634"/>
              <a:gd name="connsiteX13" fmla="*/ 1406857 w 9761118"/>
              <a:gd name="connsiteY13" fmla="*/ 268396 h 380634"/>
              <a:gd name="connsiteX14" fmla="*/ 1438972 w 9761118"/>
              <a:gd name="connsiteY14" fmla="*/ 267834 h 380634"/>
              <a:gd name="connsiteX15" fmla="*/ 1494380 w 9761118"/>
              <a:gd name="connsiteY15" fmla="*/ 268520 h 380634"/>
              <a:gd name="connsiteX16" fmla="*/ 1527731 w 9761118"/>
              <a:gd name="connsiteY16" fmla="*/ 269512 h 380634"/>
              <a:gd name="connsiteX17" fmla="*/ 1470688 w 9761118"/>
              <a:gd name="connsiteY17" fmla="*/ 269512 h 380634"/>
              <a:gd name="connsiteX18" fmla="*/ 1406857 w 9761118"/>
              <a:gd name="connsiteY18" fmla="*/ 269512 h 380634"/>
              <a:gd name="connsiteX19" fmla="*/ 3314257 w 9761118"/>
              <a:gd name="connsiteY19" fmla="*/ 380026 h 380634"/>
              <a:gd name="connsiteX20" fmla="*/ 3348050 w 9761118"/>
              <a:gd name="connsiteY20" fmla="*/ 375560 h 380634"/>
              <a:gd name="connsiteX21" fmla="*/ 3348050 w 9761118"/>
              <a:gd name="connsiteY21" fmla="*/ 369979 h 380634"/>
              <a:gd name="connsiteX22" fmla="*/ 3351804 w 9761118"/>
              <a:gd name="connsiteY22" fmla="*/ 364397 h 380634"/>
              <a:gd name="connsiteX23" fmla="*/ 3404370 w 9761118"/>
              <a:gd name="connsiteY23" fmla="*/ 354351 h 380634"/>
              <a:gd name="connsiteX24" fmla="*/ 3415635 w 9761118"/>
              <a:gd name="connsiteY24" fmla="*/ 351002 h 380634"/>
              <a:gd name="connsiteX25" fmla="*/ 3445672 w 9761118"/>
              <a:gd name="connsiteY25" fmla="*/ 351002 h 380634"/>
              <a:gd name="connsiteX26" fmla="*/ 3479465 w 9761118"/>
              <a:gd name="connsiteY26" fmla="*/ 358816 h 380634"/>
              <a:gd name="connsiteX27" fmla="*/ 3486974 w 9761118"/>
              <a:gd name="connsiteY27" fmla="*/ 362165 h 380634"/>
              <a:gd name="connsiteX28" fmla="*/ 3501993 w 9761118"/>
              <a:gd name="connsiteY28" fmla="*/ 366630 h 380634"/>
              <a:gd name="connsiteX29" fmla="*/ 3528276 w 9761118"/>
              <a:gd name="connsiteY29" fmla="*/ 371095 h 380634"/>
              <a:gd name="connsiteX30" fmla="*/ 3550805 w 9761118"/>
              <a:gd name="connsiteY30" fmla="*/ 373328 h 380634"/>
              <a:gd name="connsiteX31" fmla="*/ 3573333 w 9761118"/>
              <a:gd name="connsiteY31" fmla="*/ 373328 h 380634"/>
              <a:gd name="connsiteX32" fmla="*/ 3588352 w 9761118"/>
              <a:gd name="connsiteY32" fmla="*/ 366630 h 380634"/>
              <a:gd name="connsiteX33" fmla="*/ 3588352 w 9761118"/>
              <a:gd name="connsiteY33" fmla="*/ 361048 h 380634"/>
              <a:gd name="connsiteX34" fmla="*/ 3622144 w 9761118"/>
              <a:gd name="connsiteY34" fmla="*/ 364397 h 380634"/>
              <a:gd name="connsiteX35" fmla="*/ 3648427 w 9761118"/>
              <a:gd name="connsiteY35" fmla="*/ 372211 h 380634"/>
              <a:gd name="connsiteX36" fmla="*/ 3704748 w 9761118"/>
              <a:gd name="connsiteY36" fmla="*/ 371095 h 380634"/>
              <a:gd name="connsiteX37" fmla="*/ 3723522 w 9761118"/>
              <a:gd name="connsiteY37" fmla="*/ 365514 h 380634"/>
              <a:gd name="connsiteX38" fmla="*/ 3731031 w 9761118"/>
              <a:gd name="connsiteY38" fmla="*/ 363281 h 380634"/>
              <a:gd name="connsiteX39" fmla="*/ 3757314 w 9761118"/>
              <a:gd name="connsiteY39" fmla="*/ 358816 h 380634"/>
              <a:gd name="connsiteX40" fmla="*/ 3783598 w 9761118"/>
              <a:gd name="connsiteY40" fmla="*/ 363281 h 380634"/>
              <a:gd name="connsiteX41" fmla="*/ 3791107 w 9761118"/>
              <a:gd name="connsiteY41" fmla="*/ 364397 h 380634"/>
              <a:gd name="connsiteX42" fmla="*/ 3821145 w 9761118"/>
              <a:gd name="connsiteY42" fmla="*/ 367746 h 380634"/>
              <a:gd name="connsiteX43" fmla="*/ 3832409 w 9761118"/>
              <a:gd name="connsiteY43" fmla="*/ 368863 h 380634"/>
              <a:gd name="connsiteX44" fmla="*/ 3854937 w 9761118"/>
              <a:gd name="connsiteY44" fmla="*/ 357700 h 380634"/>
              <a:gd name="connsiteX45" fmla="*/ 3866201 w 9761118"/>
              <a:gd name="connsiteY45" fmla="*/ 355467 h 380634"/>
              <a:gd name="connsiteX46" fmla="*/ 3881220 w 9761118"/>
              <a:gd name="connsiteY46" fmla="*/ 361048 h 380634"/>
              <a:gd name="connsiteX47" fmla="*/ 3896239 w 9761118"/>
              <a:gd name="connsiteY47" fmla="*/ 363281 h 380634"/>
              <a:gd name="connsiteX48" fmla="*/ 3956315 w 9761118"/>
              <a:gd name="connsiteY48" fmla="*/ 361048 h 380634"/>
              <a:gd name="connsiteX49" fmla="*/ 3975088 w 9761118"/>
              <a:gd name="connsiteY49" fmla="*/ 363281 h 380634"/>
              <a:gd name="connsiteX50" fmla="*/ 3986353 w 9761118"/>
              <a:gd name="connsiteY50" fmla="*/ 366630 h 380634"/>
              <a:gd name="connsiteX51" fmla="*/ 4016390 w 9761118"/>
              <a:gd name="connsiteY51" fmla="*/ 366630 h 380634"/>
              <a:gd name="connsiteX52" fmla="*/ 4053938 w 9761118"/>
              <a:gd name="connsiteY52" fmla="*/ 363281 h 380634"/>
              <a:gd name="connsiteX53" fmla="*/ 4170334 w 9761118"/>
              <a:gd name="connsiteY53" fmla="*/ 357700 h 380634"/>
              <a:gd name="connsiteX54" fmla="*/ 4230410 w 9761118"/>
              <a:gd name="connsiteY54" fmla="*/ 357700 h 380634"/>
              <a:gd name="connsiteX55" fmla="*/ 4279221 w 9761118"/>
              <a:gd name="connsiteY55" fmla="*/ 357700 h 380634"/>
              <a:gd name="connsiteX56" fmla="*/ 4328033 w 9761118"/>
              <a:gd name="connsiteY56" fmla="*/ 358816 h 380634"/>
              <a:gd name="connsiteX57" fmla="*/ 4331787 w 9761118"/>
              <a:gd name="connsiteY57" fmla="*/ 357700 h 380634"/>
              <a:gd name="connsiteX58" fmla="*/ 4350561 w 9761118"/>
              <a:gd name="connsiteY58" fmla="*/ 357700 h 380634"/>
              <a:gd name="connsiteX59" fmla="*/ 4403127 w 9761118"/>
              <a:gd name="connsiteY59" fmla="*/ 358816 h 380634"/>
              <a:gd name="connsiteX60" fmla="*/ 4414391 w 9761118"/>
              <a:gd name="connsiteY60" fmla="*/ 361048 h 380634"/>
              <a:gd name="connsiteX61" fmla="*/ 4403127 w 9761118"/>
              <a:gd name="connsiteY61" fmla="*/ 364397 h 380634"/>
              <a:gd name="connsiteX62" fmla="*/ 4380599 w 9761118"/>
              <a:gd name="connsiteY62" fmla="*/ 364397 h 380634"/>
              <a:gd name="connsiteX63" fmla="*/ 4144051 w 9761118"/>
              <a:gd name="connsiteY63" fmla="*/ 364397 h 380634"/>
              <a:gd name="connsiteX64" fmla="*/ 4121523 w 9761118"/>
              <a:gd name="connsiteY64" fmla="*/ 365514 h 380634"/>
              <a:gd name="connsiteX65" fmla="*/ 4114013 w 9761118"/>
              <a:gd name="connsiteY65" fmla="*/ 366630 h 380634"/>
              <a:gd name="connsiteX66" fmla="*/ 4121523 w 9761118"/>
              <a:gd name="connsiteY66" fmla="*/ 368863 h 380634"/>
              <a:gd name="connsiteX67" fmla="*/ 4162825 w 9761118"/>
              <a:gd name="connsiteY67" fmla="*/ 368863 h 380634"/>
              <a:gd name="connsiteX68" fmla="*/ 4211636 w 9761118"/>
              <a:gd name="connsiteY68" fmla="*/ 371095 h 380634"/>
              <a:gd name="connsiteX69" fmla="*/ 4267957 w 9761118"/>
              <a:gd name="connsiteY69" fmla="*/ 373328 h 380634"/>
              <a:gd name="connsiteX70" fmla="*/ 4290485 w 9761118"/>
              <a:gd name="connsiteY70" fmla="*/ 371095 h 380634"/>
              <a:gd name="connsiteX71" fmla="*/ 4320523 w 9761118"/>
              <a:gd name="connsiteY71" fmla="*/ 371095 h 380634"/>
              <a:gd name="connsiteX72" fmla="*/ 4534542 w 9761118"/>
              <a:gd name="connsiteY72" fmla="*/ 371095 h 380634"/>
              <a:gd name="connsiteX73" fmla="*/ 4560825 w 9761118"/>
              <a:gd name="connsiteY73" fmla="*/ 369979 h 380634"/>
              <a:gd name="connsiteX74" fmla="*/ 4635920 w 9761118"/>
              <a:gd name="connsiteY74" fmla="*/ 365514 h 380634"/>
              <a:gd name="connsiteX75" fmla="*/ 4748562 w 9761118"/>
              <a:gd name="connsiteY75" fmla="*/ 364397 h 380634"/>
              <a:gd name="connsiteX76" fmla="*/ 4748562 w 9761118"/>
              <a:gd name="connsiteY76" fmla="*/ 367746 h 380634"/>
              <a:gd name="connsiteX77" fmla="*/ 4774845 w 9761118"/>
              <a:gd name="connsiteY77" fmla="*/ 374444 h 380634"/>
              <a:gd name="connsiteX78" fmla="*/ 4819901 w 9761118"/>
              <a:gd name="connsiteY78" fmla="*/ 372211 h 380634"/>
              <a:gd name="connsiteX79" fmla="*/ 4834920 w 9761118"/>
              <a:gd name="connsiteY79" fmla="*/ 369979 h 380634"/>
              <a:gd name="connsiteX80" fmla="*/ 4842430 w 9761118"/>
              <a:gd name="connsiteY80" fmla="*/ 368863 h 380634"/>
              <a:gd name="connsiteX81" fmla="*/ 4887486 w 9761118"/>
              <a:gd name="connsiteY81" fmla="*/ 369979 h 380634"/>
              <a:gd name="connsiteX82" fmla="*/ 4921279 w 9761118"/>
              <a:gd name="connsiteY82" fmla="*/ 368863 h 380634"/>
              <a:gd name="connsiteX83" fmla="*/ 4985109 w 9761118"/>
              <a:gd name="connsiteY83" fmla="*/ 364397 h 380634"/>
              <a:gd name="connsiteX84" fmla="*/ 5214147 w 9761118"/>
              <a:gd name="connsiteY84" fmla="*/ 364397 h 380634"/>
              <a:gd name="connsiteX85" fmla="*/ 5236676 w 9761118"/>
              <a:gd name="connsiteY85" fmla="*/ 363281 h 380634"/>
              <a:gd name="connsiteX86" fmla="*/ 5281733 w 9761118"/>
              <a:gd name="connsiteY86" fmla="*/ 357700 h 380634"/>
              <a:gd name="connsiteX87" fmla="*/ 5338053 w 9761118"/>
              <a:gd name="connsiteY87" fmla="*/ 358816 h 380634"/>
              <a:gd name="connsiteX88" fmla="*/ 5371846 w 9761118"/>
              <a:gd name="connsiteY88" fmla="*/ 356583 h 380634"/>
              <a:gd name="connsiteX89" fmla="*/ 5405638 w 9761118"/>
              <a:gd name="connsiteY89" fmla="*/ 357700 h 380634"/>
              <a:gd name="connsiteX90" fmla="*/ 5540808 w 9761118"/>
              <a:gd name="connsiteY90" fmla="*/ 358816 h 380634"/>
              <a:gd name="connsiteX91" fmla="*/ 5589620 w 9761118"/>
              <a:gd name="connsiteY91" fmla="*/ 358816 h 380634"/>
              <a:gd name="connsiteX92" fmla="*/ 5657205 w 9761118"/>
              <a:gd name="connsiteY92" fmla="*/ 357700 h 380634"/>
              <a:gd name="connsiteX93" fmla="*/ 5660960 w 9761118"/>
              <a:gd name="connsiteY93" fmla="*/ 357700 h 380634"/>
              <a:gd name="connsiteX94" fmla="*/ 5668469 w 9761118"/>
              <a:gd name="connsiteY94" fmla="*/ 355467 h 380634"/>
              <a:gd name="connsiteX95" fmla="*/ 5702262 w 9761118"/>
              <a:gd name="connsiteY95" fmla="*/ 352118 h 380634"/>
              <a:gd name="connsiteX96" fmla="*/ 5758582 w 9761118"/>
              <a:gd name="connsiteY96" fmla="*/ 355467 h 380634"/>
              <a:gd name="connsiteX97" fmla="*/ 5852451 w 9761118"/>
              <a:gd name="connsiteY97" fmla="*/ 355467 h 380634"/>
              <a:gd name="connsiteX98" fmla="*/ 5871224 w 9761118"/>
              <a:gd name="connsiteY98" fmla="*/ 355467 h 380634"/>
              <a:gd name="connsiteX99" fmla="*/ 5935055 w 9761118"/>
              <a:gd name="connsiteY99" fmla="*/ 355467 h 380634"/>
              <a:gd name="connsiteX100" fmla="*/ 5942564 w 9761118"/>
              <a:gd name="connsiteY100" fmla="*/ 356583 h 380634"/>
              <a:gd name="connsiteX101" fmla="*/ 5987621 w 9761118"/>
              <a:gd name="connsiteY101" fmla="*/ 354351 h 380634"/>
              <a:gd name="connsiteX102" fmla="*/ 6028923 w 9761118"/>
              <a:gd name="connsiteY102" fmla="*/ 347653 h 380634"/>
              <a:gd name="connsiteX103" fmla="*/ 6085243 w 9761118"/>
              <a:gd name="connsiteY103" fmla="*/ 345420 h 380634"/>
              <a:gd name="connsiteX104" fmla="*/ 6141564 w 9761118"/>
              <a:gd name="connsiteY104" fmla="*/ 346537 h 380634"/>
              <a:gd name="connsiteX105" fmla="*/ 6194130 w 9761118"/>
              <a:gd name="connsiteY105" fmla="*/ 351002 h 380634"/>
              <a:gd name="connsiteX106" fmla="*/ 6227923 w 9761118"/>
              <a:gd name="connsiteY106" fmla="*/ 352118 h 380634"/>
              <a:gd name="connsiteX107" fmla="*/ 6291753 w 9761118"/>
              <a:gd name="connsiteY107" fmla="*/ 349885 h 380634"/>
              <a:gd name="connsiteX108" fmla="*/ 6351829 w 9761118"/>
              <a:gd name="connsiteY108" fmla="*/ 348769 h 380634"/>
              <a:gd name="connsiteX109" fmla="*/ 6396886 w 9761118"/>
              <a:gd name="connsiteY109" fmla="*/ 351002 h 380634"/>
              <a:gd name="connsiteX110" fmla="*/ 6411904 w 9761118"/>
              <a:gd name="connsiteY110" fmla="*/ 351002 h 380634"/>
              <a:gd name="connsiteX111" fmla="*/ 6479489 w 9761118"/>
              <a:gd name="connsiteY111" fmla="*/ 348769 h 380634"/>
              <a:gd name="connsiteX112" fmla="*/ 6580867 w 9761118"/>
              <a:gd name="connsiteY112" fmla="*/ 351002 h 380634"/>
              <a:gd name="connsiteX113" fmla="*/ 6648452 w 9761118"/>
              <a:gd name="connsiteY113" fmla="*/ 354351 h 380634"/>
              <a:gd name="connsiteX114" fmla="*/ 6682245 w 9761118"/>
              <a:gd name="connsiteY114" fmla="*/ 355467 h 380634"/>
              <a:gd name="connsiteX115" fmla="*/ 6693509 w 9761118"/>
              <a:gd name="connsiteY115" fmla="*/ 348769 h 380634"/>
              <a:gd name="connsiteX116" fmla="*/ 6723547 w 9761118"/>
              <a:gd name="connsiteY116" fmla="*/ 345420 h 380634"/>
              <a:gd name="connsiteX117" fmla="*/ 6757339 w 9761118"/>
              <a:gd name="connsiteY117" fmla="*/ 347653 h 380634"/>
              <a:gd name="connsiteX118" fmla="*/ 6854962 w 9761118"/>
              <a:gd name="connsiteY118" fmla="*/ 349885 h 380634"/>
              <a:gd name="connsiteX119" fmla="*/ 6903773 w 9761118"/>
              <a:gd name="connsiteY119" fmla="*/ 353234 h 380634"/>
              <a:gd name="connsiteX120" fmla="*/ 6956339 w 9761118"/>
              <a:gd name="connsiteY120" fmla="*/ 353234 h 380634"/>
              <a:gd name="connsiteX121" fmla="*/ 7001396 w 9761118"/>
              <a:gd name="connsiteY121" fmla="*/ 351002 h 380634"/>
              <a:gd name="connsiteX122" fmla="*/ 7065226 w 9761118"/>
              <a:gd name="connsiteY122" fmla="*/ 349885 h 380634"/>
              <a:gd name="connsiteX123" fmla="*/ 7087755 w 9761118"/>
              <a:gd name="connsiteY123" fmla="*/ 351002 h 380634"/>
              <a:gd name="connsiteX124" fmla="*/ 7121547 w 9761118"/>
              <a:gd name="connsiteY124" fmla="*/ 352118 h 380634"/>
              <a:gd name="connsiteX125" fmla="*/ 7147830 w 9761118"/>
              <a:gd name="connsiteY125" fmla="*/ 351002 h 380634"/>
              <a:gd name="connsiteX126" fmla="*/ 7200396 w 9761118"/>
              <a:gd name="connsiteY126" fmla="*/ 351002 h 380634"/>
              <a:gd name="connsiteX127" fmla="*/ 7226679 w 9761118"/>
              <a:gd name="connsiteY127" fmla="*/ 351002 h 380634"/>
              <a:gd name="connsiteX128" fmla="*/ 7245453 w 9761118"/>
              <a:gd name="connsiteY128" fmla="*/ 353234 h 380634"/>
              <a:gd name="connsiteX129" fmla="*/ 7324302 w 9761118"/>
              <a:gd name="connsiteY129" fmla="*/ 353234 h 380634"/>
              <a:gd name="connsiteX130" fmla="*/ 7361849 w 9761118"/>
              <a:gd name="connsiteY130" fmla="*/ 349885 h 380634"/>
              <a:gd name="connsiteX131" fmla="*/ 7433189 w 9761118"/>
              <a:gd name="connsiteY131" fmla="*/ 349885 h 380634"/>
              <a:gd name="connsiteX132" fmla="*/ 7451963 w 9761118"/>
              <a:gd name="connsiteY132" fmla="*/ 351002 h 380634"/>
              <a:gd name="connsiteX133" fmla="*/ 7489510 w 9761118"/>
              <a:gd name="connsiteY133" fmla="*/ 353234 h 380634"/>
              <a:gd name="connsiteX134" fmla="*/ 7530812 w 9761118"/>
              <a:gd name="connsiteY134" fmla="*/ 355467 h 380634"/>
              <a:gd name="connsiteX135" fmla="*/ 7549585 w 9761118"/>
              <a:gd name="connsiteY135" fmla="*/ 361048 h 380634"/>
              <a:gd name="connsiteX136" fmla="*/ 7575869 w 9761118"/>
              <a:gd name="connsiteY136" fmla="*/ 364397 h 380634"/>
              <a:gd name="connsiteX137" fmla="*/ 7613416 w 9761118"/>
              <a:gd name="connsiteY137" fmla="*/ 358816 h 380634"/>
              <a:gd name="connsiteX138" fmla="*/ 7624680 w 9761118"/>
              <a:gd name="connsiteY138" fmla="*/ 355467 h 380634"/>
              <a:gd name="connsiteX139" fmla="*/ 7647209 w 9761118"/>
              <a:gd name="connsiteY139" fmla="*/ 352118 h 380634"/>
              <a:gd name="connsiteX140" fmla="*/ 7677246 w 9761118"/>
              <a:gd name="connsiteY140" fmla="*/ 345420 h 380634"/>
              <a:gd name="connsiteX141" fmla="*/ 7752341 w 9761118"/>
              <a:gd name="connsiteY141" fmla="*/ 345420 h 380634"/>
              <a:gd name="connsiteX142" fmla="*/ 7789888 w 9761118"/>
              <a:gd name="connsiteY142" fmla="*/ 349885 h 380634"/>
              <a:gd name="connsiteX143" fmla="*/ 7804907 w 9761118"/>
              <a:gd name="connsiteY143" fmla="*/ 351002 h 380634"/>
              <a:gd name="connsiteX144" fmla="*/ 7846209 w 9761118"/>
              <a:gd name="connsiteY144" fmla="*/ 351002 h 380634"/>
              <a:gd name="connsiteX145" fmla="*/ 7891265 w 9761118"/>
              <a:gd name="connsiteY145" fmla="*/ 357700 h 380634"/>
              <a:gd name="connsiteX146" fmla="*/ 7910039 w 9761118"/>
              <a:gd name="connsiteY146" fmla="*/ 361048 h 380634"/>
              <a:gd name="connsiteX147" fmla="*/ 8003907 w 9761118"/>
              <a:gd name="connsiteY147" fmla="*/ 361048 h 380634"/>
              <a:gd name="connsiteX148" fmla="*/ 8097775 w 9761118"/>
              <a:gd name="connsiteY148" fmla="*/ 362165 h 380634"/>
              <a:gd name="connsiteX149" fmla="*/ 8266738 w 9761118"/>
              <a:gd name="connsiteY149" fmla="*/ 364397 h 380634"/>
              <a:gd name="connsiteX150" fmla="*/ 8334323 w 9761118"/>
              <a:gd name="connsiteY150" fmla="*/ 363281 h 380634"/>
              <a:gd name="connsiteX151" fmla="*/ 8311795 w 9761118"/>
              <a:gd name="connsiteY151" fmla="*/ 358816 h 380634"/>
              <a:gd name="connsiteX152" fmla="*/ 8304285 w 9761118"/>
              <a:gd name="connsiteY152" fmla="*/ 355467 h 380634"/>
              <a:gd name="connsiteX153" fmla="*/ 8315549 w 9761118"/>
              <a:gd name="connsiteY153" fmla="*/ 353234 h 380634"/>
              <a:gd name="connsiteX154" fmla="*/ 8345587 w 9761118"/>
              <a:gd name="connsiteY154" fmla="*/ 353234 h 380634"/>
              <a:gd name="connsiteX155" fmla="*/ 8424437 w 9761118"/>
              <a:gd name="connsiteY155" fmla="*/ 355467 h 380634"/>
              <a:gd name="connsiteX156" fmla="*/ 8450719 w 9761118"/>
              <a:gd name="connsiteY156" fmla="*/ 353234 h 380634"/>
              <a:gd name="connsiteX157" fmla="*/ 8499531 w 9761118"/>
              <a:gd name="connsiteY157" fmla="*/ 352118 h 380634"/>
              <a:gd name="connsiteX158" fmla="*/ 8563361 w 9761118"/>
              <a:gd name="connsiteY158" fmla="*/ 355467 h 380634"/>
              <a:gd name="connsiteX159" fmla="*/ 8706041 w 9761118"/>
              <a:gd name="connsiteY159" fmla="*/ 355467 h 380634"/>
              <a:gd name="connsiteX160" fmla="*/ 8844965 w 9761118"/>
              <a:gd name="connsiteY160" fmla="*/ 356583 h 380634"/>
              <a:gd name="connsiteX161" fmla="*/ 8950097 w 9761118"/>
              <a:gd name="connsiteY161" fmla="*/ 357700 h 380634"/>
              <a:gd name="connsiteX162" fmla="*/ 8961362 w 9761118"/>
              <a:gd name="connsiteY162" fmla="*/ 356583 h 380634"/>
              <a:gd name="connsiteX163" fmla="*/ 9006419 w 9761118"/>
              <a:gd name="connsiteY163" fmla="*/ 353234 h 380634"/>
              <a:gd name="connsiteX164" fmla="*/ 9010173 w 9761118"/>
              <a:gd name="connsiteY164" fmla="*/ 353234 h 380634"/>
              <a:gd name="connsiteX165" fmla="*/ 9055230 w 9761118"/>
              <a:gd name="connsiteY165" fmla="*/ 351002 h 380634"/>
              <a:gd name="connsiteX166" fmla="*/ 9096532 w 9761118"/>
              <a:gd name="connsiteY166" fmla="*/ 349885 h 380634"/>
              <a:gd name="connsiteX167" fmla="*/ 9179136 w 9761118"/>
              <a:gd name="connsiteY167" fmla="*/ 349885 h 380634"/>
              <a:gd name="connsiteX168" fmla="*/ 9194155 w 9761118"/>
              <a:gd name="connsiteY168" fmla="*/ 348769 h 380634"/>
              <a:gd name="connsiteX169" fmla="*/ 9205419 w 9761118"/>
              <a:gd name="connsiteY169" fmla="*/ 345420 h 380634"/>
              <a:gd name="connsiteX170" fmla="*/ 9194155 w 9761118"/>
              <a:gd name="connsiteY170" fmla="*/ 343188 h 380634"/>
              <a:gd name="connsiteX171" fmla="*/ 9145343 w 9761118"/>
              <a:gd name="connsiteY171" fmla="*/ 339839 h 380634"/>
              <a:gd name="connsiteX172" fmla="*/ 9100287 w 9761118"/>
              <a:gd name="connsiteY172" fmla="*/ 337606 h 380634"/>
              <a:gd name="connsiteX173" fmla="*/ 9047721 w 9761118"/>
              <a:gd name="connsiteY173" fmla="*/ 335374 h 380634"/>
              <a:gd name="connsiteX174" fmla="*/ 9074003 w 9761118"/>
              <a:gd name="connsiteY174" fmla="*/ 330908 h 380634"/>
              <a:gd name="connsiteX175" fmla="*/ 9085267 w 9761118"/>
              <a:gd name="connsiteY175" fmla="*/ 330908 h 380634"/>
              <a:gd name="connsiteX176" fmla="*/ 9134079 w 9761118"/>
              <a:gd name="connsiteY176" fmla="*/ 332025 h 380634"/>
              <a:gd name="connsiteX177" fmla="*/ 9141589 w 9761118"/>
              <a:gd name="connsiteY177" fmla="*/ 328676 h 380634"/>
              <a:gd name="connsiteX178" fmla="*/ 9152853 w 9761118"/>
              <a:gd name="connsiteY178" fmla="*/ 326443 h 380634"/>
              <a:gd name="connsiteX179" fmla="*/ 9209173 w 9761118"/>
              <a:gd name="connsiteY179" fmla="*/ 327560 h 380634"/>
              <a:gd name="connsiteX180" fmla="*/ 9269249 w 9761118"/>
              <a:gd name="connsiteY180" fmla="*/ 329792 h 380634"/>
              <a:gd name="connsiteX181" fmla="*/ 9400664 w 9761118"/>
              <a:gd name="connsiteY181" fmla="*/ 337606 h 380634"/>
              <a:gd name="connsiteX182" fmla="*/ 9490778 w 9761118"/>
              <a:gd name="connsiteY182" fmla="*/ 334257 h 380634"/>
              <a:gd name="connsiteX183" fmla="*/ 9498287 w 9761118"/>
              <a:gd name="connsiteY183" fmla="*/ 326443 h 380634"/>
              <a:gd name="connsiteX184" fmla="*/ 9494533 w 9761118"/>
              <a:gd name="connsiteY184" fmla="*/ 324211 h 380634"/>
              <a:gd name="connsiteX185" fmla="*/ 9550853 w 9761118"/>
              <a:gd name="connsiteY185" fmla="*/ 320862 h 380634"/>
              <a:gd name="connsiteX186" fmla="*/ 9483268 w 9761118"/>
              <a:gd name="connsiteY186" fmla="*/ 311931 h 380634"/>
              <a:gd name="connsiteX187" fmla="*/ 9415683 w 9761118"/>
              <a:gd name="connsiteY187" fmla="*/ 300768 h 380634"/>
              <a:gd name="connsiteX188" fmla="*/ 9472004 w 9761118"/>
              <a:gd name="connsiteY188" fmla="*/ 300768 h 380634"/>
              <a:gd name="connsiteX189" fmla="*/ 9494533 w 9761118"/>
              <a:gd name="connsiteY189" fmla="*/ 303001 h 380634"/>
              <a:gd name="connsiteX190" fmla="*/ 9539589 w 9761118"/>
              <a:gd name="connsiteY190" fmla="*/ 308582 h 380634"/>
              <a:gd name="connsiteX191" fmla="*/ 9595910 w 9761118"/>
              <a:gd name="connsiteY191" fmla="*/ 306350 h 380634"/>
              <a:gd name="connsiteX192" fmla="*/ 9595910 w 9761118"/>
              <a:gd name="connsiteY192" fmla="*/ 303001 h 380634"/>
              <a:gd name="connsiteX193" fmla="*/ 9595910 w 9761118"/>
              <a:gd name="connsiteY193" fmla="*/ 299652 h 380634"/>
              <a:gd name="connsiteX194" fmla="*/ 9603420 w 9761118"/>
              <a:gd name="connsiteY194" fmla="*/ 295187 h 380634"/>
              <a:gd name="connsiteX195" fmla="*/ 9550853 w 9761118"/>
              <a:gd name="connsiteY195" fmla="*/ 289605 h 380634"/>
              <a:gd name="connsiteX196" fmla="*/ 9543344 w 9761118"/>
              <a:gd name="connsiteY196" fmla="*/ 287373 h 380634"/>
              <a:gd name="connsiteX197" fmla="*/ 9550853 w 9761118"/>
              <a:gd name="connsiteY197" fmla="*/ 285140 h 380634"/>
              <a:gd name="connsiteX198" fmla="*/ 9633457 w 9761118"/>
              <a:gd name="connsiteY198" fmla="*/ 279559 h 380634"/>
              <a:gd name="connsiteX199" fmla="*/ 9652231 w 9761118"/>
              <a:gd name="connsiteY199" fmla="*/ 279559 h 380634"/>
              <a:gd name="connsiteX200" fmla="*/ 9682269 w 9761118"/>
              <a:gd name="connsiteY200" fmla="*/ 281791 h 380634"/>
              <a:gd name="connsiteX201" fmla="*/ 9701042 w 9761118"/>
              <a:gd name="connsiteY201" fmla="*/ 278442 h 380634"/>
              <a:gd name="connsiteX202" fmla="*/ 9689778 w 9761118"/>
              <a:gd name="connsiteY202" fmla="*/ 273977 h 380634"/>
              <a:gd name="connsiteX203" fmla="*/ 9648476 w 9761118"/>
              <a:gd name="connsiteY203" fmla="*/ 271745 h 380634"/>
              <a:gd name="connsiteX204" fmla="*/ 9580891 w 9761118"/>
              <a:gd name="connsiteY204" fmla="*/ 271745 h 380634"/>
              <a:gd name="connsiteX205" fmla="*/ 9610929 w 9761118"/>
              <a:gd name="connsiteY205" fmla="*/ 268396 h 380634"/>
              <a:gd name="connsiteX206" fmla="*/ 9618438 w 9761118"/>
              <a:gd name="connsiteY206" fmla="*/ 266163 h 380634"/>
              <a:gd name="connsiteX207" fmla="*/ 9607174 w 9761118"/>
              <a:gd name="connsiteY207" fmla="*/ 263930 h 380634"/>
              <a:gd name="connsiteX208" fmla="*/ 9562118 w 9761118"/>
              <a:gd name="connsiteY208" fmla="*/ 266163 h 380634"/>
              <a:gd name="connsiteX209" fmla="*/ 9498287 w 9761118"/>
              <a:gd name="connsiteY209" fmla="*/ 266163 h 380634"/>
              <a:gd name="connsiteX210" fmla="*/ 9449476 w 9761118"/>
              <a:gd name="connsiteY210" fmla="*/ 261698 h 380634"/>
              <a:gd name="connsiteX211" fmla="*/ 9513306 w 9761118"/>
              <a:gd name="connsiteY211" fmla="*/ 260582 h 380634"/>
              <a:gd name="connsiteX212" fmla="*/ 9573382 w 9761118"/>
              <a:gd name="connsiteY212" fmla="*/ 258349 h 380634"/>
              <a:gd name="connsiteX213" fmla="*/ 9584646 w 9761118"/>
              <a:gd name="connsiteY213" fmla="*/ 258349 h 380634"/>
              <a:gd name="connsiteX214" fmla="*/ 9595910 w 9761118"/>
              <a:gd name="connsiteY214" fmla="*/ 249419 h 380634"/>
              <a:gd name="connsiteX215" fmla="*/ 9595910 w 9761118"/>
              <a:gd name="connsiteY215" fmla="*/ 247186 h 380634"/>
              <a:gd name="connsiteX216" fmla="*/ 9584646 w 9761118"/>
              <a:gd name="connsiteY216" fmla="*/ 246070 h 380634"/>
              <a:gd name="connsiteX217" fmla="*/ 9547099 w 9761118"/>
              <a:gd name="connsiteY217" fmla="*/ 246070 h 380634"/>
              <a:gd name="connsiteX218" fmla="*/ 9543344 w 9761118"/>
              <a:gd name="connsiteY218" fmla="*/ 243837 h 380634"/>
              <a:gd name="connsiteX219" fmla="*/ 9547099 w 9761118"/>
              <a:gd name="connsiteY219" fmla="*/ 242721 h 380634"/>
              <a:gd name="connsiteX220" fmla="*/ 9584646 w 9761118"/>
              <a:gd name="connsiteY220" fmla="*/ 242721 h 380634"/>
              <a:gd name="connsiteX221" fmla="*/ 9622193 w 9761118"/>
              <a:gd name="connsiteY221" fmla="*/ 242721 h 380634"/>
              <a:gd name="connsiteX222" fmla="*/ 9640967 w 9761118"/>
              <a:gd name="connsiteY222" fmla="*/ 242721 h 380634"/>
              <a:gd name="connsiteX223" fmla="*/ 9671005 w 9761118"/>
              <a:gd name="connsiteY223" fmla="*/ 237139 h 380634"/>
              <a:gd name="connsiteX224" fmla="*/ 9716061 w 9761118"/>
              <a:gd name="connsiteY224" fmla="*/ 232674 h 380634"/>
              <a:gd name="connsiteX225" fmla="*/ 9727325 w 9761118"/>
              <a:gd name="connsiteY225" fmla="*/ 229325 h 380634"/>
              <a:gd name="connsiteX226" fmla="*/ 9716061 w 9761118"/>
              <a:gd name="connsiteY226" fmla="*/ 227093 h 380634"/>
              <a:gd name="connsiteX227" fmla="*/ 9712307 w 9761118"/>
              <a:gd name="connsiteY227" fmla="*/ 223744 h 380634"/>
              <a:gd name="connsiteX228" fmla="*/ 9708552 w 9761118"/>
              <a:gd name="connsiteY228" fmla="*/ 219279 h 380634"/>
              <a:gd name="connsiteX229" fmla="*/ 9708552 w 9761118"/>
              <a:gd name="connsiteY229" fmla="*/ 215930 h 380634"/>
              <a:gd name="connsiteX230" fmla="*/ 9712307 w 9761118"/>
              <a:gd name="connsiteY230" fmla="*/ 215930 h 380634"/>
              <a:gd name="connsiteX231" fmla="*/ 9712307 w 9761118"/>
              <a:gd name="connsiteY231" fmla="*/ 208116 h 380634"/>
              <a:gd name="connsiteX232" fmla="*/ 9682269 w 9761118"/>
              <a:gd name="connsiteY232" fmla="*/ 200301 h 380634"/>
              <a:gd name="connsiteX233" fmla="*/ 9719816 w 9761118"/>
              <a:gd name="connsiteY233" fmla="*/ 196953 h 380634"/>
              <a:gd name="connsiteX234" fmla="*/ 9716061 w 9761118"/>
              <a:gd name="connsiteY234" fmla="*/ 195836 h 380634"/>
              <a:gd name="connsiteX235" fmla="*/ 9565872 w 9761118"/>
              <a:gd name="connsiteY235" fmla="*/ 195836 h 380634"/>
              <a:gd name="connsiteX236" fmla="*/ 9562118 w 9761118"/>
              <a:gd name="connsiteY236" fmla="*/ 194720 h 380634"/>
              <a:gd name="connsiteX237" fmla="*/ 9580891 w 9761118"/>
              <a:gd name="connsiteY237" fmla="*/ 193604 h 380634"/>
              <a:gd name="connsiteX238" fmla="*/ 9610929 w 9761118"/>
              <a:gd name="connsiteY238" fmla="*/ 188022 h 380634"/>
              <a:gd name="connsiteX239" fmla="*/ 9625948 w 9761118"/>
              <a:gd name="connsiteY239" fmla="*/ 184673 h 380634"/>
              <a:gd name="connsiteX240" fmla="*/ 9667250 w 9761118"/>
              <a:gd name="connsiteY240" fmla="*/ 182441 h 380634"/>
              <a:gd name="connsiteX241" fmla="*/ 9674759 w 9761118"/>
              <a:gd name="connsiteY241" fmla="*/ 180208 h 380634"/>
              <a:gd name="connsiteX242" fmla="*/ 9667250 w 9761118"/>
              <a:gd name="connsiteY242" fmla="*/ 179092 h 380634"/>
              <a:gd name="connsiteX243" fmla="*/ 9577137 w 9761118"/>
              <a:gd name="connsiteY243" fmla="*/ 179092 h 380634"/>
              <a:gd name="connsiteX244" fmla="*/ 9565872 w 9761118"/>
              <a:gd name="connsiteY244" fmla="*/ 177976 h 380634"/>
              <a:gd name="connsiteX245" fmla="*/ 9558363 w 9761118"/>
              <a:gd name="connsiteY245" fmla="*/ 173510 h 380634"/>
              <a:gd name="connsiteX246" fmla="*/ 9577137 w 9761118"/>
              <a:gd name="connsiteY246" fmla="*/ 171278 h 380634"/>
              <a:gd name="connsiteX247" fmla="*/ 9618438 w 9761118"/>
              <a:gd name="connsiteY247" fmla="*/ 169045 h 380634"/>
              <a:gd name="connsiteX248" fmla="*/ 9659740 w 9761118"/>
              <a:gd name="connsiteY248" fmla="*/ 164580 h 380634"/>
              <a:gd name="connsiteX249" fmla="*/ 9704797 w 9761118"/>
              <a:gd name="connsiteY249" fmla="*/ 164580 h 380634"/>
              <a:gd name="connsiteX250" fmla="*/ 9738590 w 9761118"/>
              <a:gd name="connsiteY250" fmla="*/ 165696 h 380634"/>
              <a:gd name="connsiteX251" fmla="*/ 9753609 w 9761118"/>
              <a:gd name="connsiteY251" fmla="*/ 162347 h 380634"/>
              <a:gd name="connsiteX252" fmla="*/ 9749854 w 9761118"/>
              <a:gd name="connsiteY252" fmla="*/ 158998 h 380634"/>
              <a:gd name="connsiteX253" fmla="*/ 9731080 w 9761118"/>
              <a:gd name="connsiteY253" fmla="*/ 158998 h 380634"/>
              <a:gd name="connsiteX254" fmla="*/ 9682269 w 9761118"/>
              <a:gd name="connsiteY254" fmla="*/ 160115 h 380634"/>
              <a:gd name="connsiteX255" fmla="*/ 9633457 w 9761118"/>
              <a:gd name="connsiteY255" fmla="*/ 158998 h 380634"/>
              <a:gd name="connsiteX256" fmla="*/ 9618438 w 9761118"/>
              <a:gd name="connsiteY256" fmla="*/ 157882 h 380634"/>
              <a:gd name="connsiteX257" fmla="*/ 9716061 w 9761118"/>
              <a:gd name="connsiteY257" fmla="*/ 155650 h 380634"/>
              <a:gd name="connsiteX258" fmla="*/ 9731080 w 9761118"/>
              <a:gd name="connsiteY258" fmla="*/ 155650 h 380634"/>
              <a:gd name="connsiteX259" fmla="*/ 9749854 w 9761118"/>
              <a:gd name="connsiteY259" fmla="*/ 153417 h 380634"/>
              <a:gd name="connsiteX260" fmla="*/ 9753609 w 9761118"/>
              <a:gd name="connsiteY260" fmla="*/ 150068 h 380634"/>
              <a:gd name="connsiteX261" fmla="*/ 9746099 w 9761118"/>
              <a:gd name="connsiteY261" fmla="*/ 147835 h 380634"/>
              <a:gd name="connsiteX262" fmla="*/ 9689778 w 9761118"/>
              <a:gd name="connsiteY262" fmla="*/ 147835 h 380634"/>
              <a:gd name="connsiteX263" fmla="*/ 9749854 w 9761118"/>
              <a:gd name="connsiteY263" fmla="*/ 143370 h 380634"/>
              <a:gd name="connsiteX264" fmla="*/ 9761118 w 9761118"/>
              <a:gd name="connsiteY264" fmla="*/ 141138 h 380634"/>
              <a:gd name="connsiteX265" fmla="*/ 9746099 w 9761118"/>
              <a:gd name="connsiteY265" fmla="*/ 140021 h 380634"/>
              <a:gd name="connsiteX266" fmla="*/ 9652231 w 9761118"/>
              <a:gd name="connsiteY266" fmla="*/ 140021 h 380634"/>
              <a:gd name="connsiteX267" fmla="*/ 9637212 w 9761118"/>
              <a:gd name="connsiteY267" fmla="*/ 137789 h 380634"/>
              <a:gd name="connsiteX268" fmla="*/ 9663495 w 9761118"/>
              <a:gd name="connsiteY268" fmla="*/ 137789 h 380634"/>
              <a:gd name="connsiteX269" fmla="*/ 9697288 w 9761118"/>
              <a:gd name="connsiteY269" fmla="*/ 134440 h 380634"/>
              <a:gd name="connsiteX270" fmla="*/ 9731080 w 9761118"/>
              <a:gd name="connsiteY270" fmla="*/ 134440 h 380634"/>
              <a:gd name="connsiteX271" fmla="*/ 9742344 w 9761118"/>
              <a:gd name="connsiteY271" fmla="*/ 131091 h 380634"/>
              <a:gd name="connsiteX272" fmla="*/ 9731080 w 9761118"/>
              <a:gd name="connsiteY272" fmla="*/ 127742 h 380634"/>
              <a:gd name="connsiteX273" fmla="*/ 9652231 w 9761118"/>
              <a:gd name="connsiteY273" fmla="*/ 127742 h 380634"/>
              <a:gd name="connsiteX274" fmla="*/ 9618438 w 9761118"/>
              <a:gd name="connsiteY274" fmla="*/ 126626 h 380634"/>
              <a:gd name="connsiteX275" fmla="*/ 9659740 w 9761118"/>
              <a:gd name="connsiteY275" fmla="*/ 126626 h 380634"/>
              <a:gd name="connsiteX276" fmla="*/ 9686024 w 9761118"/>
              <a:gd name="connsiteY276" fmla="*/ 122161 h 380634"/>
              <a:gd name="connsiteX277" fmla="*/ 9686024 w 9761118"/>
              <a:gd name="connsiteY277" fmla="*/ 118812 h 380634"/>
              <a:gd name="connsiteX278" fmla="*/ 9671005 w 9761118"/>
              <a:gd name="connsiteY278" fmla="*/ 116579 h 380634"/>
              <a:gd name="connsiteX279" fmla="*/ 9622193 w 9761118"/>
              <a:gd name="connsiteY279" fmla="*/ 114346 h 380634"/>
              <a:gd name="connsiteX280" fmla="*/ 9558363 w 9761118"/>
              <a:gd name="connsiteY280" fmla="*/ 113230 h 380634"/>
              <a:gd name="connsiteX281" fmla="*/ 9453231 w 9761118"/>
              <a:gd name="connsiteY281" fmla="*/ 113230 h 380634"/>
              <a:gd name="connsiteX282" fmla="*/ 9434457 w 9761118"/>
              <a:gd name="connsiteY282" fmla="*/ 112114 h 380634"/>
              <a:gd name="connsiteX283" fmla="*/ 9445721 w 9761118"/>
              <a:gd name="connsiteY283" fmla="*/ 107649 h 380634"/>
              <a:gd name="connsiteX284" fmla="*/ 9475759 w 9761118"/>
              <a:gd name="connsiteY284" fmla="*/ 103184 h 380634"/>
              <a:gd name="connsiteX285" fmla="*/ 9505797 w 9761118"/>
              <a:gd name="connsiteY285" fmla="*/ 100951 h 380634"/>
              <a:gd name="connsiteX286" fmla="*/ 9565872 w 9761118"/>
              <a:gd name="connsiteY286" fmla="*/ 102067 h 380634"/>
              <a:gd name="connsiteX287" fmla="*/ 9599665 w 9761118"/>
              <a:gd name="connsiteY287" fmla="*/ 103184 h 380634"/>
              <a:gd name="connsiteX288" fmla="*/ 9610929 w 9761118"/>
              <a:gd name="connsiteY288" fmla="*/ 98718 h 380634"/>
              <a:gd name="connsiteX289" fmla="*/ 9595910 w 9761118"/>
              <a:gd name="connsiteY289" fmla="*/ 97602 h 380634"/>
              <a:gd name="connsiteX290" fmla="*/ 9460740 w 9761118"/>
              <a:gd name="connsiteY290" fmla="*/ 95369 h 380634"/>
              <a:gd name="connsiteX291" fmla="*/ 9333079 w 9761118"/>
              <a:gd name="connsiteY291" fmla="*/ 95369 h 380634"/>
              <a:gd name="connsiteX292" fmla="*/ 9321815 w 9761118"/>
              <a:gd name="connsiteY292" fmla="*/ 96486 h 380634"/>
              <a:gd name="connsiteX293" fmla="*/ 9329325 w 9761118"/>
              <a:gd name="connsiteY293" fmla="*/ 98718 h 380634"/>
              <a:gd name="connsiteX294" fmla="*/ 9348098 w 9761118"/>
              <a:gd name="connsiteY294" fmla="*/ 102067 h 380634"/>
              <a:gd name="connsiteX295" fmla="*/ 9348098 w 9761118"/>
              <a:gd name="connsiteY295" fmla="*/ 104300 h 380634"/>
              <a:gd name="connsiteX296" fmla="*/ 9325570 w 9761118"/>
              <a:gd name="connsiteY296" fmla="*/ 106532 h 380634"/>
              <a:gd name="connsiteX297" fmla="*/ 9299287 w 9761118"/>
              <a:gd name="connsiteY297" fmla="*/ 100951 h 380634"/>
              <a:gd name="connsiteX298" fmla="*/ 9269249 w 9761118"/>
              <a:gd name="connsiteY298" fmla="*/ 97602 h 380634"/>
              <a:gd name="connsiteX299" fmla="*/ 9231702 w 9761118"/>
              <a:gd name="connsiteY299" fmla="*/ 102067 h 380634"/>
              <a:gd name="connsiteX300" fmla="*/ 9179136 w 9761118"/>
              <a:gd name="connsiteY300" fmla="*/ 110998 h 380634"/>
              <a:gd name="connsiteX301" fmla="*/ 9167871 w 9761118"/>
              <a:gd name="connsiteY301" fmla="*/ 109881 h 380634"/>
              <a:gd name="connsiteX302" fmla="*/ 9171627 w 9761118"/>
              <a:gd name="connsiteY302" fmla="*/ 106532 h 380634"/>
              <a:gd name="connsiteX303" fmla="*/ 9182891 w 9761118"/>
              <a:gd name="connsiteY303" fmla="*/ 104300 h 380634"/>
              <a:gd name="connsiteX304" fmla="*/ 9164117 w 9761118"/>
              <a:gd name="connsiteY304" fmla="*/ 98718 h 380634"/>
              <a:gd name="connsiteX305" fmla="*/ 9141589 w 9761118"/>
              <a:gd name="connsiteY305" fmla="*/ 99835 h 380634"/>
              <a:gd name="connsiteX306" fmla="*/ 9025192 w 9761118"/>
              <a:gd name="connsiteY306" fmla="*/ 106532 h 380634"/>
              <a:gd name="connsiteX307" fmla="*/ 8931324 w 9761118"/>
              <a:gd name="connsiteY307" fmla="*/ 105416 h 380634"/>
              <a:gd name="connsiteX308" fmla="*/ 8923815 w 9761118"/>
              <a:gd name="connsiteY308" fmla="*/ 103184 h 380634"/>
              <a:gd name="connsiteX309" fmla="*/ 8901286 w 9761118"/>
              <a:gd name="connsiteY309" fmla="*/ 106532 h 380634"/>
              <a:gd name="connsiteX310" fmla="*/ 8859984 w 9761118"/>
              <a:gd name="connsiteY310" fmla="*/ 114346 h 380634"/>
              <a:gd name="connsiteX311" fmla="*/ 8811173 w 9761118"/>
              <a:gd name="connsiteY311" fmla="*/ 110998 h 380634"/>
              <a:gd name="connsiteX312" fmla="*/ 8799909 w 9761118"/>
              <a:gd name="connsiteY312" fmla="*/ 108765 h 380634"/>
              <a:gd name="connsiteX313" fmla="*/ 8771353 w 9761118"/>
              <a:gd name="connsiteY313" fmla="*/ 106531 h 380634"/>
              <a:gd name="connsiteX314" fmla="*/ 8782299 w 9761118"/>
              <a:gd name="connsiteY314" fmla="*/ 102192 h 380634"/>
              <a:gd name="connsiteX315" fmla="*/ 8763526 w 9761118"/>
              <a:gd name="connsiteY315" fmla="*/ 98843 h 380634"/>
              <a:gd name="connsiteX316" fmla="*/ 8733488 w 9761118"/>
              <a:gd name="connsiteY316" fmla="*/ 101076 h 380634"/>
              <a:gd name="connsiteX317" fmla="*/ 8714714 w 9761118"/>
              <a:gd name="connsiteY317" fmla="*/ 101076 h 380634"/>
              <a:gd name="connsiteX318" fmla="*/ 8632110 w 9761118"/>
              <a:gd name="connsiteY318" fmla="*/ 95494 h 380634"/>
              <a:gd name="connsiteX319" fmla="*/ 8624601 w 9761118"/>
              <a:gd name="connsiteY319" fmla="*/ 93261 h 380634"/>
              <a:gd name="connsiteX320" fmla="*/ 8632110 w 9761118"/>
              <a:gd name="connsiteY320" fmla="*/ 91029 h 380634"/>
              <a:gd name="connsiteX321" fmla="*/ 8684677 w 9761118"/>
              <a:gd name="connsiteY321" fmla="*/ 85447 h 380634"/>
              <a:gd name="connsiteX322" fmla="*/ 8677167 w 9761118"/>
              <a:gd name="connsiteY322" fmla="*/ 80982 h 380634"/>
              <a:gd name="connsiteX323" fmla="*/ 8677167 w 9761118"/>
              <a:gd name="connsiteY323" fmla="*/ 77633 h 380634"/>
              <a:gd name="connsiteX324" fmla="*/ 8677167 w 9761118"/>
              <a:gd name="connsiteY324" fmla="*/ 74284 h 380634"/>
              <a:gd name="connsiteX325" fmla="*/ 8620846 w 9761118"/>
              <a:gd name="connsiteY325" fmla="*/ 72052 h 380634"/>
              <a:gd name="connsiteX326" fmla="*/ 8575790 w 9761118"/>
              <a:gd name="connsiteY326" fmla="*/ 77633 h 380634"/>
              <a:gd name="connsiteX327" fmla="*/ 8553261 w 9761118"/>
              <a:gd name="connsiteY327" fmla="*/ 79866 h 380634"/>
              <a:gd name="connsiteX328" fmla="*/ 8496940 w 9761118"/>
              <a:gd name="connsiteY328" fmla="*/ 79866 h 380634"/>
              <a:gd name="connsiteX329" fmla="*/ 8564525 w 9761118"/>
              <a:gd name="connsiteY329" fmla="*/ 68703 h 380634"/>
              <a:gd name="connsiteX330" fmla="*/ 8632110 w 9761118"/>
              <a:gd name="connsiteY330" fmla="*/ 59772 h 380634"/>
              <a:gd name="connsiteX331" fmla="*/ 8575790 w 9761118"/>
              <a:gd name="connsiteY331" fmla="*/ 56423 h 380634"/>
              <a:gd name="connsiteX332" fmla="*/ 8579544 w 9761118"/>
              <a:gd name="connsiteY332" fmla="*/ 54191 h 380634"/>
              <a:gd name="connsiteX333" fmla="*/ 8572035 w 9761118"/>
              <a:gd name="connsiteY333" fmla="*/ 46377 h 380634"/>
              <a:gd name="connsiteX334" fmla="*/ 8481921 w 9761118"/>
              <a:gd name="connsiteY334" fmla="*/ 43028 h 380634"/>
              <a:gd name="connsiteX335" fmla="*/ 8350506 w 9761118"/>
              <a:gd name="connsiteY335" fmla="*/ 50842 h 380634"/>
              <a:gd name="connsiteX336" fmla="*/ 8290431 w 9761118"/>
              <a:gd name="connsiteY336" fmla="*/ 53074 h 380634"/>
              <a:gd name="connsiteX337" fmla="*/ 8234109 w 9761118"/>
              <a:gd name="connsiteY337" fmla="*/ 54191 h 380634"/>
              <a:gd name="connsiteX338" fmla="*/ 8222845 w 9761118"/>
              <a:gd name="connsiteY338" fmla="*/ 51958 h 380634"/>
              <a:gd name="connsiteX339" fmla="*/ 8215336 w 9761118"/>
              <a:gd name="connsiteY339" fmla="*/ 48609 h 380634"/>
              <a:gd name="connsiteX340" fmla="*/ 8166525 w 9761118"/>
              <a:gd name="connsiteY340" fmla="*/ 49726 h 380634"/>
              <a:gd name="connsiteX341" fmla="*/ 8155261 w 9761118"/>
              <a:gd name="connsiteY341" fmla="*/ 49726 h 380634"/>
              <a:gd name="connsiteX342" fmla="*/ 8128977 w 9761118"/>
              <a:gd name="connsiteY342" fmla="*/ 45260 h 380634"/>
              <a:gd name="connsiteX343" fmla="*/ 8181543 w 9761118"/>
              <a:gd name="connsiteY343" fmla="*/ 43028 h 380634"/>
              <a:gd name="connsiteX344" fmla="*/ 8226601 w 9761118"/>
              <a:gd name="connsiteY344" fmla="*/ 40795 h 380634"/>
              <a:gd name="connsiteX345" fmla="*/ 8275411 w 9761118"/>
              <a:gd name="connsiteY345" fmla="*/ 37446 h 380634"/>
              <a:gd name="connsiteX346" fmla="*/ 8286676 w 9761118"/>
              <a:gd name="connsiteY346" fmla="*/ 35214 h 380634"/>
              <a:gd name="connsiteX347" fmla="*/ 8275411 w 9761118"/>
              <a:gd name="connsiteY347" fmla="*/ 31865 h 380634"/>
              <a:gd name="connsiteX348" fmla="*/ 8260393 w 9761118"/>
              <a:gd name="connsiteY348" fmla="*/ 30749 h 380634"/>
              <a:gd name="connsiteX349" fmla="*/ 8177789 w 9761118"/>
              <a:gd name="connsiteY349" fmla="*/ 30749 h 380634"/>
              <a:gd name="connsiteX350" fmla="*/ 8136487 w 9761118"/>
              <a:gd name="connsiteY350" fmla="*/ 29632 h 380634"/>
              <a:gd name="connsiteX351" fmla="*/ 8091430 w 9761118"/>
              <a:gd name="connsiteY351" fmla="*/ 27400 h 380634"/>
              <a:gd name="connsiteX352" fmla="*/ 8087675 w 9761118"/>
              <a:gd name="connsiteY352" fmla="*/ 27400 h 380634"/>
              <a:gd name="connsiteX353" fmla="*/ 8042619 w 9761118"/>
              <a:gd name="connsiteY353" fmla="*/ 24051 h 380634"/>
              <a:gd name="connsiteX354" fmla="*/ 8031355 w 9761118"/>
              <a:gd name="connsiteY354" fmla="*/ 22934 h 380634"/>
              <a:gd name="connsiteX355" fmla="*/ 7926223 w 9761118"/>
              <a:gd name="connsiteY355" fmla="*/ 24051 h 380634"/>
              <a:gd name="connsiteX356" fmla="*/ 7787297 w 9761118"/>
              <a:gd name="connsiteY356" fmla="*/ 25167 h 380634"/>
              <a:gd name="connsiteX357" fmla="*/ 7644618 w 9761118"/>
              <a:gd name="connsiteY357" fmla="*/ 25167 h 380634"/>
              <a:gd name="connsiteX358" fmla="*/ 7580787 w 9761118"/>
              <a:gd name="connsiteY358" fmla="*/ 28516 h 380634"/>
              <a:gd name="connsiteX359" fmla="*/ 7531977 w 9761118"/>
              <a:gd name="connsiteY359" fmla="*/ 27400 h 380634"/>
              <a:gd name="connsiteX360" fmla="*/ 7505693 w 9761118"/>
              <a:gd name="connsiteY360" fmla="*/ 25167 h 380634"/>
              <a:gd name="connsiteX361" fmla="*/ 7426844 w 9761118"/>
              <a:gd name="connsiteY361" fmla="*/ 27400 h 380634"/>
              <a:gd name="connsiteX362" fmla="*/ 7396807 w 9761118"/>
              <a:gd name="connsiteY362" fmla="*/ 27400 h 380634"/>
              <a:gd name="connsiteX363" fmla="*/ 7385542 w 9761118"/>
              <a:gd name="connsiteY363" fmla="*/ 25167 h 380634"/>
              <a:gd name="connsiteX364" fmla="*/ 7393051 w 9761118"/>
              <a:gd name="connsiteY364" fmla="*/ 21818 h 380634"/>
              <a:gd name="connsiteX365" fmla="*/ 7415580 w 9761118"/>
              <a:gd name="connsiteY365" fmla="*/ 17353 h 380634"/>
              <a:gd name="connsiteX366" fmla="*/ 7347995 w 9761118"/>
              <a:gd name="connsiteY366" fmla="*/ 16237 h 380634"/>
              <a:gd name="connsiteX367" fmla="*/ 7179033 w 9761118"/>
              <a:gd name="connsiteY367" fmla="*/ 18469 h 380634"/>
              <a:gd name="connsiteX368" fmla="*/ 7085164 w 9761118"/>
              <a:gd name="connsiteY368" fmla="*/ 19586 h 380634"/>
              <a:gd name="connsiteX369" fmla="*/ 6991296 w 9761118"/>
              <a:gd name="connsiteY369" fmla="*/ 19586 h 380634"/>
              <a:gd name="connsiteX370" fmla="*/ 6972523 w 9761118"/>
              <a:gd name="connsiteY370" fmla="*/ 22934 h 380634"/>
              <a:gd name="connsiteX371" fmla="*/ 6927466 w 9761118"/>
              <a:gd name="connsiteY371" fmla="*/ 29632 h 380634"/>
              <a:gd name="connsiteX372" fmla="*/ 6886164 w 9761118"/>
              <a:gd name="connsiteY372" fmla="*/ 29632 h 380634"/>
              <a:gd name="connsiteX373" fmla="*/ 6871145 w 9761118"/>
              <a:gd name="connsiteY373" fmla="*/ 30749 h 380634"/>
              <a:gd name="connsiteX374" fmla="*/ 6833598 w 9761118"/>
              <a:gd name="connsiteY374" fmla="*/ 35214 h 380634"/>
              <a:gd name="connsiteX375" fmla="*/ 6758503 w 9761118"/>
              <a:gd name="connsiteY375" fmla="*/ 35214 h 380634"/>
              <a:gd name="connsiteX376" fmla="*/ 6728466 w 9761118"/>
              <a:gd name="connsiteY376" fmla="*/ 28516 h 380634"/>
              <a:gd name="connsiteX377" fmla="*/ 6705937 w 9761118"/>
              <a:gd name="connsiteY377" fmla="*/ 25167 h 380634"/>
              <a:gd name="connsiteX378" fmla="*/ 6694673 w 9761118"/>
              <a:gd name="connsiteY378" fmla="*/ 21818 h 380634"/>
              <a:gd name="connsiteX379" fmla="*/ 6657126 w 9761118"/>
              <a:gd name="connsiteY379" fmla="*/ 16237 h 380634"/>
              <a:gd name="connsiteX380" fmla="*/ 6630843 w 9761118"/>
              <a:gd name="connsiteY380" fmla="*/ 19586 h 380634"/>
              <a:gd name="connsiteX381" fmla="*/ 6612069 w 9761118"/>
              <a:gd name="connsiteY381" fmla="*/ 25167 h 380634"/>
              <a:gd name="connsiteX382" fmla="*/ 6570767 w 9761118"/>
              <a:gd name="connsiteY382" fmla="*/ 27400 h 380634"/>
              <a:gd name="connsiteX383" fmla="*/ 6533220 w 9761118"/>
              <a:gd name="connsiteY383" fmla="*/ 29632 h 380634"/>
              <a:gd name="connsiteX384" fmla="*/ 6514446 w 9761118"/>
              <a:gd name="connsiteY384" fmla="*/ 30749 h 380634"/>
              <a:gd name="connsiteX385" fmla="*/ 6443107 w 9761118"/>
              <a:gd name="connsiteY385" fmla="*/ 30749 h 380634"/>
              <a:gd name="connsiteX386" fmla="*/ 6405559 w 9761118"/>
              <a:gd name="connsiteY386" fmla="*/ 27400 h 380634"/>
              <a:gd name="connsiteX387" fmla="*/ 6326710 w 9761118"/>
              <a:gd name="connsiteY387" fmla="*/ 27400 h 380634"/>
              <a:gd name="connsiteX388" fmla="*/ 6307937 w 9761118"/>
              <a:gd name="connsiteY388" fmla="*/ 29632 h 380634"/>
              <a:gd name="connsiteX389" fmla="*/ 6281653 w 9761118"/>
              <a:gd name="connsiteY389" fmla="*/ 29632 h 380634"/>
              <a:gd name="connsiteX390" fmla="*/ 6229087 w 9761118"/>
              <a:gd name="connsiteY390" fmla="*/ 29632 h 380634"/>
              <a:gd name="connsiteX391" fmla="*/ 6202804 w 9761118"/>
              <a:gd name="connsiteY391" fmla="*/ 28516 h 380634"/>
              <a:gd name="connsiteX392" fmla="*/ 6169012 w 9761118"/>
              <a:gd name="connsiteY392" fmla="*/ 29632 h 380634"/>
              <a:gd name="connsiteX393" fmla="*/ 6146483 w 9761118"/>
              <a:gd name="connsiteY393" fmla="*/ 30749 h 380634"/>
              <a:gd name="connsiteX394" fmla="*/ 6082653 w 9761118"/>
              <a:gd name="connsiteY394" fmla="*/ 29632 h 380634"/>
              <a:gd name="connsiteX395" fmla="*/ 6037596 w 9761118"/>
              <a:gd name="connsiteY395" fmla="*/ 27400 h 380634"/>
              <a:gd name="connsiteX396" fmla="*/ 5985030 w 9761118"/>
              <a:gd name="connsiteY396" fmla="*/ 27400 h 380634"/>
              <a:gd name="connsiteX397" fmla="*/ 5936219 w 9761118"/>
              <a:gd name="connsiteY397" fmla="*/ 30749 h 380634"/>
              <a:gd name="connsiteX398" fmla="*/ 5838596 w 9761118"/>
              <a:gd name="connsiteY398" fmla="*/ 32981 h 380634"/>
              <a:gd name="connsiteX399" fmla="*/ 5804804 w 9761118"/>
              <a:gd name="connsiteY399" fmla="*/ 35214 h 380634"/>
              <a:gd name="connsiteX400" fmla="*/ 5774766 w 9761118"/>
              <a:gd name="connsiteY400" fmla="*/ 31865 h 380634"/>
              <a:gd name="connsiteX401" fmla="*/ 5763502 w 9761118"/>
              <a:gd name="connsiteY401" fmla="*/ 25167 h 380634"/>
              <a:gd name="connsiteX402" fmla="*/ 5729709 w 9761118"/>
              <a:gd name="connsiteY402" fmla="*/ 26283 h 380634"/>
              <a:gd name="connsiteX403" fmla="*/ 5662124 w 9761118"/>
              <a:gd name="connsiteY403" fmla="*/ 29632 h 380634"/>
              <a:gd name="connsiteX404" fmla="*/ 5560746 w 9761118"/>
              <a:gd name="connsiteY404" fmla="*/ 31865 h 380634"/>
              <a:gd name="connsiteX405" fmla="*/ 5493161 w 9761118"/>
              <a:gd name="connsiteY405" fmla="*/ 29632 h 380634"/>
              <a:gd name="connsiteX406" fmla="*/ 5478143 w 9761118"/>
              <a:gd name="connsiteY406" fmla="*/ 29632 h 380634"/>
              <a:gd name="connsiteX407" fmla="*/ 5433086 w 9761118"/>
              <a:gd name="connsiteY407" fmla="*/ 31865 h 380634"/>
              <a:gd name="connsiteX408" fmla="*/ 5373010 w 9761118"/>
              <a:gd name="connsiteY408" fmla="*/ 30749 h 380634"/>
              <a:gd name="connsiteX409" fmla="*/ 5309180 w 9761118"/>
              <a:gd name="connsiteY409" fmla="*/ 28516 h 380634"/>
              <a:gd name="connsiteX410" fmla="*/ 5275387 w 9761118"/>
              <a:gd name="connsiteY410" fmla="*/ 29632 h 380634"/>
              <a:gd name="connsiteX411" fmla="*/ 5222821 w 9761118"/>
              <a:gd name="connsiteY411" fmla="*/ 34097 h 380634"/>
              <a:gd name="connsiteX412" fmla="*/ 5166500 w 9761118"/>
              <a:gd name="connsiteY412" fmla="*/ 35214 h 380634"/>
              <a:gd name="connsiteX413" fmla="*/ 5110180 w 9761118"/>
              <a:gd name="connsiteY413" fmla="*/ 32981 h 380634"/>
              <a:gd name="connsiteX414" fmla="*/ 5068878 w 9761118"/>
              <a:gd name="connsiteY414" fmla="*/ 26283 h 380634"/>
              <a:gd name="connsiteX415" fmla="*/ 5023821 w 9761118"/>
              <a:gd name="connsiteY415" fmla="*/ 24051 h 380634"/>
              <a:gd name="connsiteX416" fmla="*/ 5016312 w 9761118"/>
              <a:gd name="connsiteY416" fmla="*/ 25167 h 380634"/>
              <a:gd name="connsiteX417" fmla="*/ 4952481 w 9761118"/>
              <a:gd name="connsiteY417" fmla="*/ 25167 h 380634"/>
              <a:gd name="connsiteX418" fmla="*/ 4933708 w 9761118"/>
              <a:gd name="connsiteY418" fmla="*/ 25167 h 380634"/>
              <a:gd name="connsiteX419" fmla="*/ 4839839 w 9761118"/>
              <a:gd name="connsiteY419" fmla="*/ 25167 h 380634"/>
              <a:gd name="connsiteX420" fmla="*/ 4783519 w 9761118"/>
              <a:gd name="connsiteY420" fmla="*/ 28516 h 380634"/>
              <a:gd name="connsiteX421" fmla="*/ 4749726 w 9761118"/>
              <a:gd name="connsiteY421" fmla="*/ 25167 h 380634"/>
              <a:gd name="connsiteX422" fmla="*/ 4742217 w 9761118"/>
              <a:gd name="connsiteY422" fmla="*/ 22934 h 380634"/>
              <a:gd name="connsiteX423" fmla="*/ 4738462 w 9761118"/>
              <a:gd name="connsiteY423" fmla="*/ 22934 h 380634"/>
              <a:gd name="connsiteX424" fmla="*/ 4670877 w 9761118"/>
              <a:gd name="connsiteY424" fmla="*/ 21818 h 380634"/>
              <a:gd name="connsiteX425" fmla="*/ 4622065 w 9761118"/>
              <a:gd name="connsiteY425" fmla="*/ 21818 h 380634"/>
              <a:gd name="connsiteX426" fmla="*/ 4486895 w 9761118"/>
              <a:gd name="connsiteY426" fmla="*/ 22934 h 380634"/>
              <a:gd name="connsiteX427" fmla="*/ 4453103 w 9761118"/>
              <a:gd name="connsiteY427" fmla="*/ 24051 h 380634"/>
              <a:gd name="connsiteX428" fmla="*/ 4419310 w 9761118"/>
              <a:gd name="connsiteY428" fmla="*/ 21818 h 380634"/>
              <a:gd name="connsiteX429" fmla="*/ 4362990 w 9761118"/>
              <a:gd name="connsiteY429" fmla="*/ 22934 h 380634"/>
              <a:gd name="connsiteX430" fmla="*/ 4317933 w 9761118"/>
              <a:gd name="connsiteY430" fmla="*/ 17353 h 380634"/>
              <a:gd name="connsiteX431" fmla="*/ 4295404 w 9761118"/>
              <a:gd name="connsiteY431" fmla="*/ 16237 h 380634"/>
              <a:gd name="connsiteX432" fmla="*/ 4066366 w 9761118"/>
              <a:gd name="connsiteY432" fmla="*/ 16237 h 380634"/>
              <a:gd name="connsiteX433" fmla="*/ 4002536 w 9761118"/>
              <a:gd name="connsiteY433" fmla="*/ 11771 h 380634"/>
              <a:gd name="connsiteX434" fmla="*/ 3968743 w 9761118"/>
              <a:gd name="connsiteY434" fmla="*/ 10655 h 380634"/>
              <a:gd name="connsiteX435" fmla="*/ 3923687 w 9761118"/>
              <a:gd name="connsiteY435" fmla="*/ 11771 h 380634"/>
              <a:gd name="connsiteX436" fmla="*/ 3916177 w 9761118"/>
              <a:gd name="connsiteY436" fmla="*/ 10655 h 380634"/>
              <a:gd name="connsiteX437" fmla="*/ 3901158 w 9761118"/>
              <a:gd name="connsiteY437" fmla="*/ 8423 h 380634"/>
              <a:gd name="connsiteX438" fmla="*/ 3856102 w 9761118"/>
              <a:gd name="connsiteY438" fmla="*/ 6190 h 380634"/>
              <a:gd name="connsiteX439" fmla="*/ 3829819 w 9761118"/>
              <a:gd name="connsiteY439" fmla="*/ 12888 h 380634"/>
              <a:gd name="connsiteX440" fmla="*/ 3829819 w 9761118"/>
              <a:gd name="connsiteY440" fmla="*/ 16237 h 380634"/>
              <a:gd name="connsiteX441" fmla="*/ 3717177 w 9761118"/>
              <a:gd name="connsiteY441" fmla="*/ 15120 h 380634"/>
              <a:gd name="connsiteX442" fmla="*/ 3642082 w 9761118"/>
              <a:gd name="connsiteY442" fmla="*/ 10655 h 380634"/>
              <a:gd name="connsiteX443" fmla="*/ 3615799 w 9761118"/>
              <a:gd name="connsiteY443" fmla="*/ 9539 h 380634"/>
              <a:gd name="connsiteX444" fmla="*/ 3401780 w 9761118"/>
              <a:gd name="connsiteY444" fmla="*/ 9539 h 380634"/>
              <a:gd name="connsiteX445" fmla="*/ 3371742 w 9761118"/>
              <a:gd name="connsiteY445" fmla="*/ 9539 h 380634"/>
              <a:gd name="connsiteX446" fmla="*/ 3349214 w 9761118"/>
              <a:gd name="connsiteY446" fmla="*/ 7306 h 380634"/>
              <a:gd name="connsiteX447" fmla="*/ 3292893 w 9761118"/>
              <a:gd name="connsiteY447" fmla="*/ 9539 h 380634"/>
              <a:gd name="connsiteX448" fmla="*/ 3244082 w 9761118"/>
              <a:gd name="connsiteY448" fmla="*/ 11771 h 380634"/>
              <a:gd name="connsiteX449" fmla="*/ 3202780 w 9761118"/>
              <a:gd name="connsiteY449" fmla="*/ 11771 h 380634"/>
              <a:gd name="connsiteX450" fmla="*/ 3195270 w 9761118"/>
              <a:gd name="connsiteY450" fmla="*/ 14004 h 380634"/>
              <a:gd name="connsiteX451" fmla="*/ 3202780 w 9761118"/>
              <a:gd name="connsiteY451" fmla="*/ 15120 h 380634"/>
              <a:gd name="connsiteX452" fmla="*/ 3225308 w 9761118"/>
              <a:gd name="connsiteY452" fmla="*/ 16237 h 380634"/>
              <a:gd name="connsiteX453" fmla="*/ 3461856 w 9761118"/>
              <a:gd name="connsiteY453" fmla="*/ 16237 h 380634"/>
              <a:gd name="connsiteX454" fmla="*/ 3484384 w 9761118"/>
              <a:gd name="connsiteY454" fmla="*/ 16237 h 380634"/>
              <a:gd name="connsiteX455" fmla="*/ 3495648 w 9761118"/>
              <a:gd name="connsiteY455" fmla="*/ 19586 h 380634"/>
              <a:gd name="connsiteX456" fmla="*/ 3484384 w 9761118"/>
              <a:gd name="connsiteY456" fmla="*/ 21818 h 380634"/>
              <a:gd name="connsiteX457" fmla="*/ 3431818 w 9761118"/>
              <a:gd name="connsiteY457" fmla="*/ 22934 h 380634"/>
              <a:gd name="connsiteX458" fmla="*/ 3413044 w 9761118"/>
              <a:gd name="connsiteY458" fmla="*/ 22934 h 380634"/>
              <a:gd name="connsiteX459" fmla="*/ 3409290 w 9761118"/>
              <a:gd name="connsiteY459" fmla="*/ 21818 h 380634"/>
              <a:gd name="connsiteX460" fmla="*/ 3360478 w 9761118"/>
              <a:gd name="connsiteY460" fmla="*/ 22934 h 380634"/>
              <a:gd name="connsiteX461" fmla="*/ 3311667 w 9761118"/>
              <a:gd name="connsiteY461" fmla="*/ 22934 h 380634"/>
              <a:gd name="connsiteX462" fmla="*/ 3251591 w 9761118"/>
              <a:gd name="connsiteY462" fmla="*/ 22934 h 380634"/>
              <a:gd name="connsiteX463" fmla="*/ 3135195 w 9761118"/>
              <a:gd name="connsiteY463" fmla="*/ 17353 h 380634"/>
              <a:gd name="connsiteX464" fmla="*/ 3097647 w 9761118"/>
              <a:gd name="connsiteY464" fmla="*/ 14004 h 380634"/>
              <a:gd name="connsiteX465" fmla="*/ 3067610 w 9761118"/>
              <a:gd name="connsiteY465" fmla="*/ 14004 h 380634"/>
              <a:gd name="connsiteX466" fmla="*/ 3056345 w 9761118"/>
              <a:gd name="connsiteY466" fmla="*/ 17353 h 380634"/>
              <a:gd name="connsiteX467" fmla="*/ 3037572 w 9761118"/>
              <a:gd name="connsiteY467" fmla="*/ 19586 h 380634"/>
              <a:gd name="connsiteX468" fmla="*/ 2977496 w 9761118"/>
              <a:gd name="connsiteY468" fmla="*/ 17353 h 380634"/>
              <a:gd name="connsiteX469" fmla="*/ 2962477 w 9761118"/>
              <a:gd name="connsiteY469" fmla="*/ 19586 h 380634"/>
              <a:gd name="connsiteX470" fmla="*/ 2947458 w 9761118"/>
              <a:gd name="connsiteY470" fmla="*/ 25167 h 380634"/>
              <a:gd name="connsiteX471" fmla="*/ 2936194 w 9761118"/>
              <a:gd name="connsiteY471" fmla="*/ 22934 h 380634"/>
              <a:gd name="connsiteX472" fmla="*/ 2913666 w 9761118"/>
              <a:gd name="connsiteY472" fmla="*/ 11771 h 380634"/>
              <a:gd name="connsiteX473" fmla="*/ 2902402 w 9761118"/>
              <a:gd name="connsiteY473" fmla="*/ 12888 h 380634"/>
              <a:gd name="connsiteX474" fmla="*/ 2872364 w 9761118"/>
              <a:gd name="connsiteY474" fmla="*/ 16237 h 380634"/>
              <a:gd name="connsiteX475" fmla="*/ 2864855 w 9761118"/>
              <a:gd name="connsiteY475" fmla="*/ 17353 h 380634"/>
              <a:gd name="connsiteX476" fmla="*/ 2838571 w 9761118"/>
              <a:gd name="connsiteY476" fmla="*/ 21818 h 380634"/>
              <a:gd name="connsiteX477" fmla="*/ 2812288 w 9761118"/>
              <a:gd name="connsiteY477" fmla="*/ 17353 h 380634"/>
              <a:gd name="connsiteX478" fmla="*/ 2804779 w 9761118"/>
              <a:gd name="connsiteY478" fmla="*/ 15120 h 380634"/>
              <a:gd name="connsiteX479" fmla="*/ 2786005 w 9761118"/>
              <a:gd name="connsiteY479" fmla="*/ 9539 h 380634"/>
              <a:gd name="connsiteX480" fmla="*/ 2729684 w 9761118"/>
              <a:gd name="connsiteY480" fmla="*/ 8423 h 380634"/>
              <a:gd name="connsiteX481" fmla="*/ 2703401 w 9761118"/>
              <a:gd name="connsiteY481" fmla="*/ 16237 h 380634"/>
              <a:gd name="connsiteX482" fmla="*/ 2669609 w 9761118"/>
              <a:gd name="connsiteY482" fmla="*/ 19586 h 380634"/>
              <a:gd name="connsiteX483" fmla="*/ 2669609 w 9761118"/>
              <a:gd name="connsiteY483" fmla="*/ 14004 h 380634"/>
              <a:gd name="connsiteX484" fmla="*/ 2654590 w 9761118"/>
              <a:gd name="connsiteY484" fmla="*/ 7306 h 380634"/>
              <a:gd name="connsiteX485" fmla="*/ 2632062 w 9761118"/>
              <a:gd name="connsiteY485" fmla="*/ 7306 h 380634"/>
              <a:gd name="connsiteX486" fmla="*/ 2609534 w 9761118"/>
              <a:gd name="connsiteY486" fmla="*/ 9539 h 380634"/>
              <a:gd name="connsiteX487" fmla="*/ 2583250 w 9761118"/>
              <a:gd name="connsiteY487" fmla="*/ 14004 h 380634"/>
              <a:gd name="connsiteX488" fmla="*/ 2568231 w 9761118"/>
              <a:gd name="connsiteY488" fmla="*/ 18469 h 380634"/>
              <a:gd name="connsiteX489" fmla="*/ 2560722 w 9761118"/>
              <a:gd name="connsiteY489" fmla="*/ 21818 h 380634"/>
              <a:gd name="connsiteX490" fmla="*/ 2526930 w 9761118"/>
              <a:gd name="connsiteY490" fmla="*/ 29632 h 380634"/>
              <a:gd name="connsiteX491" fmla="*/ 2496892 w 9761118"/>
              <a:gd name="connsiteY491" fmla="*/ 29632 h 380634"/>
              <a:gd name="connsiteX492" fmla="*/ 2485628 w 9761118"/>
              <a:gd name="connsiteY492" fmla="*/ 26283 h 380634"/>
              <a:gd name="connsiteX493" fmla="*/ 2433061 w 9761118"/>
              <a:gd name="connsiteY493" fmla="*/ 16237 h 380634"/>
              <a:gd name="connsiteX494" fmla="*/ 2429307 w 9761118"/>
              <a:gd name="connsiteY494" fmla="*/ 10655 h 380634"/>
              <a:gd name="connsiteX495" fmla="*/ 2429307 w 9761118"/>
              <a:gd name="connsiteY495" fmla="*/ 5074 h 380634"/>
              <a:gd name="connsiteX496" fmla="*/ 2395514 w 9761118"/>
              <a:gd name="connsiteY496" fmla="*/ 608 h 380634"/>
              <a:gd name="connsiteX497" fmla="*/ 2354212 w 9761118"/>
              <a:gd name="connsiteY497" fmla="*/ 2841 h 380634"/>
              <a:gd name="connsiteX498" fmla="*/ 2316665 w 9761118"/>
              <a:gd name="connsiteY498" fmla="*/ 6190 h 380634"/>
              <a:gd name="connsiteX499" fmla="*/ 2309156 w 9761118"/>
              <a:gd name="connsiteY499" fmla="*/ 7306 h 380634"/>
              <a:gd name="connsiteX500" fmla="*/ 2271608 w 9761118"/>
              <a:gd name="connsiteY500" fmla="*/ 11771 h 380634"/>
              <a:gd name="connsiteX501" fmla="*/ 2230306 w 9761118"/>
              <a:gd name="connsiteY501" fmla="*/ 10655 h 380634"/>
              <a:gd name="connsiteX502" fmla="*/ 2177740 w 9761118"/>
              <a:gd name="connsiteY502" fmla="*/ 9539 h 380634"/>
              <a:gd name="connsiteX503" fmla="*/ 2166476 w 9761118"/>
              <a:gd name="connsiteY503" fmla="*/ 7306 h 380634"/>
              <a:gd name="connsiteX504" fmla="*/ 2155212 w 9761118"/>
              <a:gd name="connsiteY504" fmla="*/ 3957 h 380634"/>
              <a:gd name="connsiteX505" fmla="*/ 2106400 w 9761118"/>
              <a:gd name="connsiteY505" fmla="*/ 5074 h 380634"/>
              <a:gd name="connsiteX506" fmla="*/ 2095136 w 9761118"/>
              <a:gd name="connsiteY506" fmla="*/ 8423 h 380634"/>
              <a:gd name="connsiteX507" fmla="*/ 2083872 w 9761118"/>
              <a:gd name="connsiteY507" fmla="*/ 8423 h 380634"/>
              <a:gd name="connsiteX508" fmla="*/ 2042570 w 9761118"/>
              <a:gd name="connsiteY508" fmla="*/ 11771 h 380634"/>
              <a:gd name="connsiteX509" fmla="*/ 1971230 w 9761118"/>
              <a:gd name="connsiteY509" fmla="*/ 11771 h 380634"/>
              <a:gd name="connsiteX510" fmla="*/ 1892381 w 9761118"/>
              <a:gd name="connsiteY510" fmla="*/ 14004 h 380634"/>
              <a:gd name="connsiteX511" fmla="*/ 1869853 w 9761118"/>
              <a:gd name="connsiteY511" fmla="*/ 16237 h 380634"/>
              <a:gd name="connsiteX512" fmla="*/ 1862343 w 9761118"/>
              <a:gd name="connsiteY512" fmla="*/ 11771 h 380634"/>
              <a:gd name="connsiteX513" fmla="*/ 1854834 w 9761118"/>
              <a:gd name="connsiteY513" fmla="*/ 8423 h 380634"/>
              <a:gd name="connsiteX514" fmla="*/ 1813532 w 9761118"/>
              <a:gd name="connsiteY514" fmla="*/ 8423 h 380634"/>
              <a:gd name="connsiteX515" fmla="*/ 1783494 w 9761118"/>
              <a:gd name="connsiteY515" fmla="*/ 6190 h 380634"/>
              <a:gd name="connsiteX516" fmla="*/ 1768475 w 9761118"/>
              <a:gd name="connsiteY516" fmla="*/ 6190 h 380634"/>
              <a:gd name="connsiteX517" fmla="*/ 1745947 w 9761118"/>
              <a:gd name="connsiteY517" fmla="*/ 8423 h 380634"/>
              <a:gd name="connsiteX518" fmla="*/ 1640815 w 9761118"/>
              <a:gd name="connsiteY518" fmla="*/ 8423 h 380634"/>
              <a:gd name="connsiteX519" fmla="*/ 1576984 w 9761118"/>
              <a:gd name="connsiteY519" fmla="*/ 5074 h 380634"/>
              <a:gd name="connsiteX520" fmla="*/ 1550701 w 9761118"/>
              <a:gd name="connsiteY520" fmla="*/ 3957 h 380634"/>
              <a:gd name="connsiteX521" fmla="*/ 1513154 w 9761118"/>
              <a:gd name="connsiteY521" fmla="*/ 7306 h 380634"/>
              <a:gd name="connsiteX522" fmla="*/ 1479362 w 9761118"/>
              <a:gd name="connsiteY522" fmla="*/ 9539 h 380634"/>
              <a:gd name="connsiteX523" fmla="*/ 1426795 w 9761118"/>
              <a:gd name="connsiteY523" fmla="*/ 11771 h 380634"/>
              <a:gd name="connsiteX524" fmla="*/ 1370474 w 9761118"/>
              <a:gd name="connsiteY524" fmla="*/ 10655 h 380634"/>
              <a:gd name="connsiteX525" fmla="*/ 1325418 w 9761118"/>
              <a:gd name="connsiteY525" fmla="*/ 9539 h 380634"/>
              <a:gd name="connsiteX526" fmla="*/ 1250323 w 9761118"/>
              <a:gd name="connsiteY526" fmla="*/ 7306 h 380634"/>
              <a:gd name="connsiteX527" fmla="*/ 1220286 w 9761118"/>
              <a:gd name="connsiteY527" fmla="*/ 11771 h 380634"/>
              <a:gd name="connsiteX528" fmla="*/ 1220286 w 9761118"/>
              <a:gd name="connsiteY528" fmla="*/ 15120 h 380634"/>
              <a:gd name="connsiteX529" fmla="*/ 1231550 w 9761118"/>
              <a:gd name="connsiteY529" fmla="*/ 18469 h 380634"/>
              <a:gd name="connsiteX530" fmla="*/ 1220286 w 9761118"/>
              <a:gd name="connsiteY530" fmla="*/ 19586 h 380634"/>
              <a:gd name="connsiteX531" fmla="*/ 1205267 w 9761118"/>
              <a:gd name="connsiteY531" fmla="*/ 19586 h 380634"/>
              <a:gd name="connsiteX532" fmla="*/ 1186493 w 9761118"/>
              <a:gd name="connsiteY532" fmla="*/ 19586 h 380634"/>
              <a:gd name="connsiteX533" fmla="*/ 1186493 w 9761118"/>
              <a:gd name="connsiteY533" fmla="*/ 22934 h 380634"/>
              <a:gd name="connsiteX534" fmla="*/ 1201512 w 9761118"/>
              <a:gd name="connsiteY534" fmla="*/ 22934 h 380634"/>
              <a:gd name="connsiteX535" fmla="*/ 1212776 w 9761118"/>
              <a:gd name="connsiteY535" fmla="*/ 27400 h 380634"/>
              <a:gd name="connsiteX536" fmla="*/ 1265342 w 9761118"/>
              <a:gd name="connsiteY536" fmla="*/ 29632 h 380634"/>
              <a:gd name="connsiteX537" fmla="*/ 1340437 w 9761118"/>
              <a:gd name="connsiteY537" fmla="*/ 24051 h 380634"/>
              <a:gd name="connsiteX538" fmla="*/ 1344192 w 9761118"/>
              <a:gd name="connsiteY538" fmla="*/ 26283 h 380634"/>
              <a:gd name="connsiteX539" fmla="*/ 1325418 w 9761118"/>
              <a:gd name="connsiteY539" fmla="*/ 29632 h 380634"/>
              <a:gd name="connsiteX540" fmla="*/ 1295380 w 9761118"/>
              <a:gd name="connsiteY540" fmla="*/ 29632 h 380634"/>
              <a:gd name="connsiteX541" fmla="*/ 1265342 w 9761118"/>
              <a:gd name="connsiteY541" fmla="*/ 30749 h 380634"/>
              <a:gd name="connsiteX542" fmla="*/ 1242814 w 9761118"/>
              <a:gd name="connsiteY542" fmla="*/ 32981 h 380634"/>
              <a:gd name="connsiteX543" fmla="*/ 1171474 w 9761118"/>
              <a:gd name="connsiteY543" fmla="*/ 32981 h 380634"/>
              <a:gd name="connsiteX544" fmla="*/ 1130172 w 9761118"/>
              <a:gd name="connsiteY544" fmla="*/ 35214 h 380634"/>
              <a:gd name="connsiteX545" fmla="*/ 1122663 w 9761118"/>
              <a:gd name="connsiteY545" fmla="*/ 35214 h 380634"/>
              <a:gd name="connsiteX546" fmla="*/ 1066342 w 9761118"/>
              <a:gd name="connsiteY546" fmla="*/ 35214 h 380634"/>
              <a:gd name="connsiteX547" fmla="*/ 1010021 w 9761118"/>
              <a:gd name="connsiteY547" fmla="*/ 35214 h 380634"/>
              <a:gd name="connsiteX548" fmla="*/ 844813 w 9761118"/>
              <a:gd name="connsiteY548" fmla="*/ 37446 h 380634"/>
              <a:gd name="connsiteX549" fmla="*/ 841058 w 9761118"/>
              <a:gd name="connsiteY549" fmla="*/ 36330 h 380634"/>
              <a:gd name="connsiteX550" fmla="*/ 856077 w 9761118"/>
              <a:gd name="connsiteY550" fmla="*/ 35214 h 380634"/>
              <a:gd name="connsiteX551" fmla="*/ 859832 w 9761118"/>
              <a:gd name="connsiteY551" fmla="*/ 34097 h 380634"/>
              <a:gd name="connsiteX552" fmla="*/ 856077 w 9761118"/>
              <a:gd name="connsiteY552" fmla="*/ 31865 h 380634"/>
              <a:gd name="connsiteX553" fmla="*/ 844813 w 9761118"/>
              <a:gd name="connsiteY553" fmla="*/ 29632 h 380634"/>
              <a:gd name="connsiteX554" fmla="*/ 780982 w 9761118"/>
              <a:gd name="connsiteY554" fmla="*/ 27400 h 380634"/>
              <a:gd name="connsiteX555" fmla="*/ 574473 w 9761118"/>
              <a:gd name="connsiteY555" fmla="*/ 27400 h 380634"/>
              <a:gd name="connsiteX556" fmla="*/ 521907 w 9761118"/>
              <a:gd name="connsiteY556" fmla="*/ 20702 h 380634"/>
              <a:gd name="connsiteX557" fmla="*/ 536926 w 9761118"/>
              <a:gd name="connsiteY557" fmla="*/ 17353 h 380634"/>
              <a:gd name="connsiteX558" fmla="*/ 574473 w 9761118"/>
              <a:gd name="connsiteY558" fmla="*/ 21818 h 380634"/>
              <a:gd name="connsiteX559" fmla="*/ 585737 w 9761118"/>
              <a:gd name="connsiteY559" fmla="*/ 22934 h 380634"/>
              <a:gd name="connsiteX560" fmla="*/ 623284 w 9761118"/>
              <a:gd name="connsiteY560" fmla="*/ 21818 h 380634"/>
              <a:gd name="connsiteX561" fmla="*/ 687115 w 9761118"/>
              <a:gd name="connsiteY561" fmla="*/ 18469 h 380634"/>
              <a:gd name="connsiteX562" fmla="*/ 713397 w 9761118"/>
              <a:gd name="connsiteY562" fmla="*/ 17353 h 380634"/>
              <a:gd name="connsiteX563" fmla="*/ 758454 w 9761118"/>
              <a:gd name="connsiteY563" fmla="*/ 20702 h 380634"/>
              <a:gd name="connsiteX564" fmla="*/ 780982 w 9761118"/>
              <a:gd name="connsiteY564" fmla="*/ 20702 h 380634"/>
              <a:gd name="connsiteX565" fmla="*/ 822285 w 9761118"/>
              <a:gd name="connsiteY565" fmla="*/ 20702 h 380634"/>
              <a:gd name="connsiteX566" fmla="*/ 852323 w 9761118"/>
              <a:gd name="connsiteY566" fmla="*/ 19586 h 380634"/>
              <a:gd name="connsiteX567" fmla="*/ 923662 w 9761118"/>
              <a:gd name="connsiteY567" fmla="*/ 14004 h 380634"/>
              <a:gd name="connsiteX568" fmla="*/ 942436 w 9761118"/>
              <a:gd name="connsiteY568" fmla="*/ 16237 h 380634"/>
              <a:gd name="connsiteX569" fmla="*/ 998757 w 9761118"/>
              <a:gd name="connsiteY569" fmla="*/ 21818 h 380634"/>
              <a:gd name="connsiteX570" fmla="*/ 1058832 w 9761118"/>
              <a:gd name="connsiteY570" fmla="*/ 21818 h 380634"/>
              <a:gd name="connsiteX571" fmla="*/ 1130172 w 9761118"/>
              <a:gd name="connsiteY571" fmla="*/ 17353 h 380634"/>
              <a:gd name="connsiteX572" fmla="*/ 1148946 w 9761118"/>
              <a:gd name="connsiteY572" fmla="*/ 17353 h 380634"/>
              <a:gd name="connsiteX573" fmla="*/ 1167719 w 9761118"/>
              <a:gd name="connsiteY573" fmla="*/ 14004 h 380634"/>
              <a:gd name="connsiteX574" fmla="*/ 1100134 w 9761118"/>
              <a:gd name="connsiteY574" fmla="*/ 11771 h 380634"/>
              <a:gd name="connsiteX575" fmla="*/ 1013776 w 9761118"/>
              <a:gd name="connsiteY575" fmla="*/ 7306 h 380634"/>
              <a:gd name="connsiteX576" fmla="*/ 957455 w 9761118"/>
              <a:gd name="connsiteY576" fmla="*/ 3957 h 380634"/>
              <a:gd name="connsiteX577" fmla="*/ 897379 w 9761118"/>
              <a:gd name="connsiteY577" fmla="*/ 3957 h 380634"/>
              <a:gd name="connsiteX578" fmla="*/ 852323 w 9761118"/>
              <a:gd name="connsiteY578" fmla="*/ 6190 h 380634"/>
              <a:gd name="connsiteX579" fmla="*/ 811020 w 9761118"/>
              <a:gd name="connsiteY579" fmla="*/ 6190 h 380634"/>
              <a:gd name="connsiteX580" fmla="*/ 803511 w 9761118"/>
              <a:gd name="connsiteY580" fmla="*/ 6190 h 380634"/>
              <a:gd name="connsiteX581" fmla="*/ 750945 w 9761118"/>
              <a:gd name="connsiteY581" fmla="*/ 8423 h 380634"/>
              <a:gd name="connsiteX582" fmla="*/ 705888 w 9761118"/>
              <a:gd name="connsiteY582" fmla="*/ 3957 h 380634"/>
              <a:gd name="connsiteX583" fmla="*/ 698379 w 9761118"/>
              <a:gd name="connsiteY583" fmla="*/ 5074 h 380634"/>
              <a:gd name="connsiteX584" fmla="*/ 687115 w 9761118"/>
              <a:gd name="connsiteY584" fmla="*/ 6190 h 380634"/>
              <a:gd name="connsiteX585" fmla="*/ 574473 w 9761118"/>
              <a:gd name="connsiteY585" fmla="*/ 7306 h 380634"/>
              <a:gd name="connsiteX586" fmla="*/ 540680 w 9761118"/>
              <a:gd name="connsiteY586" fmla="*/ 9539 h 380634"/>
              <a:gd name="connsiteX587" fmla="*/ 503133 w 9761118"/>
              <a:gd name="connsiteY587" fmla="*/ 9539 h 380634"/>
              <a:gd name="connsiteX588" fmla="*/ 443058 w 9761118"/>
              <a:gd name="connsiteY588" fmla="*/ 8423 h 380634"/>
              <a:gd name="connsiteX589" fmla="*/ 428039 w 9761118"/>
              <a:gd name="connsiteY589" fmla="*/ 8423 h 380634"/>
              <a:gd name="connsiteX590" fmla="*/ 416775 w 9761118"/>
              <a:gd name="connsiteY590" fmla="*/ 9539 h 380634"/>
              <a:gd name="connsiteX591" fmla="*/ 424284 w 9761118"/>
              <a:gd name="connsiteY591" fmla="*/ 12888 h 380634"/>
              <a:gd name="connsiteX592" fmla="*/ 461831 w 9761118"/>
              <a:gd name="connsiteY592" fmla="*/ 17353 h 380634"/>
              <a:gd name="connsiteX593" fmla="*/ 476850 w 9761118"/>
              <a:gd name="connsiteY593" fmla="*/ 20702 h 380634"/>
              <a:gd name="connsiteX594" fmla="*/ 420529 w 9761118"/>
              <a:gd name="connsiteY594" fmla="*/ 25167 h 380634"/>
              <a:gd name="connsiteX595" fmla="*/ 379227 w 9761118"/>
              <a:gd name="connsiteY595" fmla="*/ 29632 h 380634"/>
              <a:gd name="connsiteX596" fmla="*/ 371718 w 9761118"/>
              <a:gd name="connsiteY596" fmla="*/ 34097 h 380634"/>
              <a:gd name="connsiteX597" fmla="*/ 386737 w 9761118"/>
              <a:gd name="connsiteY597" fmla="*/ 35214 h 380634"/>
              <a:gd name="connsiteX598" fmla="*/ 461831 w 9761118"/>
              <a:gd name="connsiteY598" fmla="*/ 35214 h 380634"/>
              <a:gd name="connsiteX599" fmla="*/ 593247 w 9761118"/>
              <a:gd name="connsiteY599" fmla="*/ 45260 h 380634"/>
              <a:gd name="connsiteX600" fmla="*/ 642058 w 9761118"/>
              <a:gd name="connsiteY600" fmla="*/ 48609 h 380634"/>
              <a:gd name="connsiteX601" fmla="*/ 694624 w 9761118"/>
              <a:gd name="connsiteY601" fmla="*/ 47493 h 380634"/>
              <a:gd name="connsiteX602" fmla="*/ 750945 w 9761118"/>
              <a:gd name="connsiteY602" fmla="*/ 44144 h 380634"/>
              <a:gd name="connsiteX603" fmla="*/ 841058 w 9761118"/>
              <a:gd name="connsiteY603" fmla="*/ 46377 h 380634"/>
              <a:gd name="connsiteX604" fmla="*/ 852323 w 9761118"/>
              <a:gd name="connsiteY604" fmla="*/ 46377 h 380634"/>
              <a:gd name="connsiteX605" fmla="*/ 942436 w 9761118"/>
              <a:gd name="connsiteY605" fmla="*/ 45260 h 380634"/>
              <a:gd name="connsiteX606" fmla="*/ 1040059 w 9761118"/>
              <a:gd name="connsiteY606" fmla="*/ 45260 h 380634"/>
              <a:gd name="connsiteX607" fmla="*/ 1118908 w 9761118"/>
              <a:gd name="connsiteY607" fmla="*/ 46377 h 380634"/>
              <a:gd name="connsiteX608" fmla="*/ 1133927 w 9761118"/>
              <a:gd name="connsiteY608" fmla="*/ 49726 h 380634"/>
              <a:gd name="connsiteX609" fmla="*/ 1130172 w 9761118"/>
              <a:gd name="connsiteY609" fmla="*/ 53074 h 380634"/>
              <a:gd name="connsiteX610" fmla="*/ 1107644 w 9761118"/>
              <a:gd name="connsiteY610" fmla="*/ 54191 h 380634"/>
              <a:gd name="connsiteX611" fmla="*/ 1118908 w 9761118"/>
              <a:gd name="connsiteY611" fmla="*/ 56423 h 380634"/>
              <a:gd name="connsiteX612" fmla="*/ 1167719 w 9761118"/>
              <a:gd name="connsiteY612" fmla="*/ 56423 h 380634"/>
              <a:gd name="connsiteX613" fmla="*/ 1171474 w 9761118"/>
              <a:gd name="connsiteY613" fmla="*/ 56423 h 380634"/>
              <a:gd name="connsiteX614" fmla="*/ 1246569 w 9761118"/>
              <a:gd name="connsiteY614" fmla="*/ 54191 h 380634"/>
              <a:gd name="connsiteX615" fmla="*/ 1246569 w 9761118"/>
              <a:gd name="connsiteY615" fmla="*/ 45260 h 380634"/>
              <a:gd name="connsiteX616" fmla="*/ 1265342 w 9761118"/>
              <a:gd name="connsiteY616" fmla="*/ 45260 h 380634"/>
              <a:gd name="connsiteX617" fmla="*/ 1272852 w 9761118"/>
              <a:gd name="connsiteY617" fmla="*/ 41912 h 380634"/>
              <a:gd name="connsiteX618" fmla="*/ 1310399 w 9761118"/>
              <a:gd name="connsiteY618" fmla="*/ 39679 h 380634"/>
              <a:gd name="connsiteX619" fmla="*/ 1332927 w 9761118"/>
              <a:gd name="connsiteY619" fmla="*/ 40795 h 380634"/>
              <a:gd name="connsiteX620" fmla="*/ 1336682 w 9761118"/>
              <a:gd name="connsiteY620" fmla="*/ 45260 h 380634"/>
              <a:gd name="connsiteX621" fmla="*/ 1329172 w 9761118"/>
              <a:gd name="connsiteY621" fmla="*/ 46377 h 380634"/>
              <a:gd name="connsiteX622" fmla="*/ 1287871 w 9761118"/>
              <a:gd name="connsiteY622" fmla="*/ 46377 h 380634"/>
              <a:gd name="connsiteX623" fmla="*/ 1280361 w 9761118"/>
              <a:gd name="connsiteY623" fmla="*/ 48609 h 380634"/>
              <a:gd name="connsiteX624" fmla="*/ 1284116 w 9761118"/>
              <a:gd name="connsiteY624" fmla="*/ 48609 h 380634"/>
              <a:gd name="connsiteX625" fmla="*/ 1299135 w 9761118"/>
              <a:gd name="connsiteY625" fmla="*/ 49726 h 380634"/>
              <a:gd name="connsiteX626" fmla="*/ 1284116 w 9761118"/>
              <a:gd name="connsiteY626" fmla="*/ 53074 h 380634"/>
              <a:gd name="connsiteX627" fmla="*/ 1287871 w 9761118"/>
              <a:gd name="connsiteY627" fmla="*/ 58656 h 380634"/>
              <a:gd name="connsiteX628" fmla="*/ 1317908 w 9761118"/>
              <a:gd name="connsiteY628" fmla="*/ 59772 h 380634"/>
              <a:gd name="connsiteX629" fmla="*/ 1385493 w 9761118"/>
              <a:gd name="connsiteY629" fmla="*/ 62005 h 380634"/>
              <a:gd name="connsiteX630" fmla="*/ 1351701 w 9761118"/>
              <a:gd name="connsiteY630" fmla="*/ 66470 h 380634"/>
              <a:gd name="connsiteX631" fmla="*/ 1231550 w 9761118"/>
              <a:gd name="connsiteY631" fmla="*/ 66470 h 380634"/>
              <a:gd name="connsiteX632" fmla="*/ 1212776 w 9761118"/>
              <a:gd name="connsiteY632" fmla="*/ 65354 h 380634"/>
              <a:gd name="connsiteX633" fmla="*/ 1160210 w 9761118"/>
              <a:gd name="connsiteY633" fmla="*/ 62005 h 380634"/>
              <a:gd name="connsiteX634" fmla="*/ 1118908 w 9761118"/>
              <a:gd name="connsiteY634" fmla="*/ 67586 h 380634"/>
              <a:gd name="connsiteX635" fmla="*/ 1197757 w 9761118"/>
              <a:gd name="connsiteY635" fmla="*/ 69819 h 380634"/>
              <a:gd name="connsiteX636" fmla="*/ 1370474 w 9761118"/>
              <a:gd name="connsiteY636" fmla="*/ 72052 h 380634"/>
              <a:gd name="connsiteX637" fmla="*/ 1314154 w 9761118"/>
              <a:gd name="connsiteY637" fmla="*/ 75400 h 380634"/>
              <a:gd name="connsiteX638" fmla="*/ 1310399 w 9761118"/>
              <a:gd name="connsiteY638" fmla="*/ 80982 h 380634"/>
              <a:gd name="connsiteX639" fmla="*/ 1302889 w 9761118"/>
              <a:gd name="connsiteY639" fmla="*/ 83215 h 380634"/>
              <a:gd name="connsiteX640" fmla="*/ 1227795 w 9761118"/>
              <a:gd name="connsiteY640" fmla="*/ 76517 h 380634"/>
              <a:gd name="connsiteX641" fmla="*/ 1201512 w 9761118"/>
              <a:gd name="connsiteY641" fmla="*/ 77633 h 380634"/>
              <a:gd name="connsiteX642" fmla="*/ 1111399 w 9761118"/>
              <a:gd name="connsiteY642" fmla="*/ 77633 h 380634"/>
              <a:gd name="connsiteX643" fmla="*/ 1047568 w 9761118"/>
              <a:gd name="connsiteY643" fmla="*/ 79866 h 380634"/>
              <a:gd name="connsiteX644" fmla="*/ 979983 w 9761118"/>
              <a:gd name="connsiteY644" fmla="*/ 79866 h 380634"/>
              <a:gd name="connsiteX645" fmla="*/ 912398 w 9761118"/>
              <a:gd name="connsiteY645" fmla="*/ 79866 h 380634"/>
              <a:gd name="connsiteX646" fmla="*/ 931172 w 9761118"/>
              <a:gd name="connsiteY646" fmla="*/ 83215 h 380634"/>
              <a:gd name="connsiteX647" fmla="*/ 991247 w 9761118"/>
              <a:gd name="connsiteY647" fmla="*/ 83215 h 380634"/>
              <a:gd name="connsiteX648" fmla="*/ 1006266 w 9761118"/>
              <a:gd name="connsiteY648" fmla="*/ 84331 h 380634"/>
              <a:gd name="connsiteX649" fmla="*/ 961209 w 9761118"/>
              <a:gd name="connsiteY649" fmla="*/ 101076 h 380634"/>
              <a:gd name="connsiteX650" fmla="*/ 942436 w 9761118"/>
              <a:gd name="connsiteY650" fmla="*/ 103308 h 380634"/>
              <a:gd name="connsiteX651" fmla="*/ 912398 w 9761118"/>
              <a:gd name="connsiteY651" fmla="*/ 104424 h 380634"/>
              <a:gd name="connsiteX652" fmla="*/ 893624 w 9761118"/>
              <a:gd name="connsiteY652" fmla="*/ 104424 h 380634"/>
              <a:gd name="connsiteX653" fmla="*/ 878605 w 9761118"/>
              <a:gd name="connsiteY653" fmla="*/ 103308 h 380634"/>
              <a:gd name="connsiteX654" fmla="*/ 867341 w 9761118"/>
              <a:gd name="connsiteY654" fmla="*/ 104424 h 380634"/>
              <a:gd name="connsiteX655" fmla="*/ 878605 w 9761118"/>
              <a:gd name="connsiteY655" fmla="*/ 106657 h 380634"/>
              <a:gd name="connsiteX656" fmla="*/ 908643 w 9761118"/>
              <a:gd name="connsiteY656" fmla="*/ 106657 h 380634"/>
              <a:gd name="connsiteX657" fmla="*/ 919908 w 9761118"/>
              <a:gd name="connsiteY657" fmla="*/ 113355 h 380634"/>
              <a:gd name="connsiteX658" fmla="*/ 919908 w 9761118"/>
              <a:gd name="connsiteY658" fmla="*/ 115587 h 380634"/>
              <a:gd name="connsiteX659" fmla="*/ 878605 w 9761118"/>
              <a:gd name="connsiteY659" fmla="*/ 122285 h 380634"/>
              <a:gd name="connsiteX660" fmla="*/ 874851 w 9761118"/>
              <a:gd name="connsiteY660" fmla="*/ 122285 h 380634"/>
              <a:gd name="connsiteX661" fmla="*/ 841058 w 9761118"/>
              <a:gd name="connsiteY661" fmla="*/ 122285 h 380634"/>
              <a:gd name="connsiteX662" fmla="*/ 822285 w 9761118"/>
              <a:gd name="connsiteY662" fmla="*/ 122285 h 380634"/>
              <a:gd name="connsiteX663" fmla="*/ 807266 w 9761118"/>
              <a:gd name="connsiteY663" fmla="*/ 120053 h 380634"/>
              <a:gd name="connsiteX664" fmla="*/ 780982 w 9761118"/>
              <a:gd name="connsiteY664" fmla="*/ 120053 h 380634"/>
              <a:gd name="connsiteX665" fmla="*/ 747190 w 9761118"/>
              <a:gd name="connsiteY665" fmla="*/ 122285 h 380634"/>
              <a:gd name="connsiteX666" fmla="*/ 713397 w 9761118"/>
              <a:gd name="connsiteY666" fmla="*/ 122285 h 380634"/>
              <a:gd name="connsiteX667" fmla="*/ 679605 w 9761118"/>
              <a:gd name="connsiteY667" fmla="*/ 120053 h 380634"/>
              <a:gd name="connsiteX668" fmla="*/ 664586 w 9761118"/>
              <a:gd name="connsiteY668" fmla="*/ 118936 h 380634"/>
              <a:gd name="connsiteX669" fmla="*/ 653322 w 9761118"/>
              <a:gd name="connsiteY669" fmla="*/ 118936 h 380634"/>
              <a:gd name="connsiteX670" fmla="*/ 593247 w 9761118"/>
              <a:gd name="connsiteY670" fmla="*/ 120053 h 380634"/>
              <a:gd name="connsiteX671" fmla="*/ 589492 w 9761118"/>
              <a:gd name="connsiteY671" fmla="*/ 124518 h 380634"/>
              <a:gd name="connsiteX672" fmla="*/ 581982 w 9761118"/>
              <a:gd name="connsiteY672" fmla="*/ 122285 h 380634"/>
              <a:gd name="connsiteX673" fmla="*/ 559454 w 9761118"/>
              <a:gd name="connsiteY673" fmla="*/ 122285 h 380634"/>
              <a:gd name="connsiteX674" fmla="*/ 555699 w 9761118"/>
              <a:gd name="connsiteY674" fmla="*/ 126750 h 380634"/>
              <a:gd name="connsiteX675" fmla="*/ 548190 w 9761118"/>
              <a:gd name="connsiteY675" fmla="*/ 124518 h 380634"/>
              <a:gd name="connsiteX676" fmla="*/ 529416 w 9761118"/>
              <a:gd name="connsiteY676" fmla="*/ 124518 h 380634"/>
              <a:gd name="connsiteX677" fmla="*/ 521907 w 9761118"/>
              <a:gd name="connsiteY677" fmla="*/ 127867 h 380634"/>
              <a:gd name="connsiteX678" fmla="*/ 506888 w 9761118"/>
              <a:gd name="connsiteY678" fmla="*/ 126750 h 380634"/>
              <a:gd name="connsiteX679" fmla="*/ 480605 w 9761118"/>
              <a:gd name="connsiteY679" fmla="*/ 127867 h 380634"/>
              <a:gd name="connsiteX680" fmla="*/ 454322 w 9761118"/>
              <a:gd name="connsiteY680" fmla="*/ 126750 h 380634"/>
              <a:gd name="connsiteX681" fmla="*/ 435548 w 9761118"/>
              <a:gd name="connsiteY681" fmla="*/ 126750 h 380634"/>
              <a:gd name="connsiteX682" fmla="*/ 390491 w 9761118"/>
              <a:gd name="connsiteY682" fmla="*/ 126750 h 380634"/>
              <a:gd name="connsiteX683" fmla="*/ 352944 w 9761118"/>
              <a:gd name="connsiteY683" fmla="*/ 127867 h 380634"/>
              <a:gd name="connsiteX684" fmla="*/ 337925 w 9761118"/>
              <a:gd name="connsiteY684" fmla="*/ 133448 h 380634"/>
              <a:gd name="connsiteX685" fmla="*/ 311642 w 9761118"/>
              <a:gd name="connsiteY685" fmla="*/ 132332 h 380634"/>
              <a:gd name="connsiteX686" fmla="*/ 307887 w 9761118"/>
              <a:gd name="connsiteY686" fmla="*/ 128983 h 380634"/>
              <a:gd name="connsiteX687" fmla="*/ 319152 w 9761118"/>
              <a:gd name="connsiteY687" fmla="*/ 126750 h 380634"/>
              <a:gd name="connsiteX688" fmla="*/ 352944 w 9761118"/>
              <a:gd name="connsiteY688" fmla="*/ 126750 h 380634"/>
              <a:gd name="connsiteX689" fmla="*/ 401756 w 9761118"/>
              <a:gd name="connsiteY689" fmla="*/ 120053 h 380634"/>
              <a:gd name="connsiteX690" fmla="*/ 424284 w 9761118"/>
              <a:gd name="connsiteY690" fmla="*/ 120053 h 380634"/>
              <a:gd name="connsiteX691" fmla="*/ 536926 w 9761118"/>
              <a:gd name="connsiteY691" fmla="*/ 116704 h 380634"/>
              <a:gd name="connsiteX692" fmla="*/ 551945 w 9761118"/>
              <a:gd name="connsiteY692" fmla="*/ 113355 h 380634"/>
              <a:gd name="connsiteX693" fmla="*/ 488114 w 9761118"/>
              <a:gd name="connsiteY693" fmla="*/ 112239 h 380634"/>
              <a:gd name="connsiteX694" fmla="*/ 488114 w 9761118"/>
              <a:gd name="connsiteY694" fmla="*/ 111122 h 380634"/>
              <a:gd name="connsiteX695" fmla="*/ 551945 w 9761118"/>
              <a:gd name="connsiteY695" fmla="*/ 111122 h 380634"/>
              <a:gd name="connsiteX696" fmla="*/ 612020 w 9761118"/>
              <a:gd name="connsiteY696" fmla="*/ 111122 h 380634"/>
              <a:gd name="connsiteX697" fmla="*/ 627039 w 9761118"/>
              <a:gd name="connsiteY697" fmla="*/ 110006 h 380634"/>
              <a:gd name="connsiteX698" fmla="*/ 645812 w 9761118"/>
              <a:gd name="connsiteY698" fmla="*/ 104424 h 380634"/>
              <a:gd name="connsiteX699" fmla="*/ 675850 w 9761118"/>
              <a:gd name="connsiteY699" fmla="*/ 103308 h 380634"/>
              <a:gd name="connsiteX700" fmla="*/ 702134 w 9761118"/>
              <a:gd name="connsiteY700" fmla="*/ 104424 h 380634"/>
              <a:gd name="connsiteX701" fmla="*/ 717152 w 9761118"/>
              <a:gd name="connsiteY701" fmla="*/ 104424 h 380634"/>
              <a:gd name="connsiteX702" fmla="*/ 705888 w 9761118"/>
              <a:gd name="connsiteY702" fmla="*/ 99959 h 380634"/>
              <a:gd name="connsiteX703" fmla="*/ 713397 w 9761118"/>
              <a:gd name="connsiteY703" fmla="*/ 95494 h 380634"/>
              <a:gd name="connsiteX704" fmla="*/ 732171 w 9761118"/>
              <a:gd name="connsiteY704" fmla="*/ 92145 h 380634"/>
              <a:gd name="connsiteX705" fmla="*/ 743435 w 9761118"/>
              <a:gd name="connsiteY705" fmla="*/ 91029 h 380634"/>
              <a:gd name="connsiteX706" fmla="*/ 796002 w 9761118"/>
              <a:gd name="connsiteY706" fmla="*/ 89912 h 380634"/>
              <a:gd name="connsiteX707" fmla="*/ 803511 w 9761118"/>
              <a:gd name="connsiteY707" fmla="*/ 87680 h 380634"/>
              <a:gd name="connsiteX708" fmla="*/ 796002 w 9761118"/>
              <a:gd name="connsiteY708" fmla="*/ 85447 h 380634"/>
              <a:gd name="connsiteX709" fmla="*/ 743435 w 9761118"/>
              <a:gd name="connsiteY709" fmla="*/ 76517 h 380634"/>
              <a:gd name="connsiteX710" fmla="*/ 732171 w 9761118"/>
              <a:gd name="connsiteY710" fmla="*/ 78749 h 380634"/>
              <a:gd name="connsiteX711" fmla="*/ 717152 w 9761118"/>
              <a:gd name="connsiteY711" fmla="*/ 86563 h 380634"/>
              <a:gd name="connsiteX712" fmla="*/ 705888 w 9761118"/>
              <a:gd name="connsiteY712" fmla="*/ 87680 h 380634"/>
              <a:gd name="connsiteX713" fmla="*/ 664586 w 9761118"/>
              <a:gd name="connsiteY713" fmla="*/ 84331 h 380634"/>
              <a:gd name="connsiteX714" fmla="*/ 638303 w 9761118"/>
              <a:gd name="connsiteY714" fmla="*/ 83215 h 380634"/>
              <a:gd name="connsiteX715" fmla="*/ 623284 w 9761118"/>
              <a:gd name="connsiteY715" fmla="*/ 88796 h 380634"/>
              <a:gd name="connsiteX716" fmla="*/ 593247 w 9761118"/>
              <a:gd name="connsiteY716" fmla="*/ 88796 h 380634"/>
              <a:gd name="connsiteX717" fmla="*/ 585737 w 9761118"/>
              <a:gd name="connsiteY717" fmla="*/ 83215 h 380634"/>
              <a:gd name="connsiteX718" fmla="*/ 566963 w 9761118"/>
              <a:gd name="connsiteY718" fmla="*/ 79866 h 380634"/>
              <a:gd name="connsiteX719" fmla="*/ 544435 w 9761118"/>
              <a:gd name="connsiteY719" fmla="*/ 77633 h 380634"/>
              <a:gd name="connsiteX720" fmla="*/ 514397 w 9761118"/>
              <a:gd name="connsiteY720" fmla="*/ 82098 h 380634"/>
              <a:gd name="connsiteX721" fmla="*/ 461831 w 9761118"/>
              <a:gd name="connsiteY721" fmla="*/ 91029 h 380634"/>
              <a:gd name="connsiteX722" fmla="*/ 435548 w 9761118"/>
              <a:gd name="connsiteY722" fmla="*/ 88796 h 380634"/>
              <a:gd name="connsiteX723" fmla="*/ 405510 w 9761118"/>
              <a:gd name="connsiteY723" fmla="*/ 84331 h 380634"/>
              <a:gd name="connsiteX724" fmla="*/ 364208 w 9761118"/>
              <a:gd name="connsiteY724" fmla="*/ 85447 h 380634"/>
              <a:gd name="connsiteX725" fmla="*/ 356699 w 9761118"/>
              <a:gd name="connsiteY725" fmla="*/ 88796 h 380634"/>
              <a:gd name="connsiteX726" fmla="*/ 292869 w 9761118"/>
              <a:gd name="connsiteY726" fmla="*/ 83215 h 380634"/>
              <a:gd name="connsiteX727" fmla="*/ 251567 w 9761118"/>
              <a:gd name="connsiteY727" fmla="*/ 83215 h 380634"/>
              <a:gd name="connsiteX728" fmla="*/ 157698 w 9761118"/>
              <a:gd name="connsiteY728" fmla="*/ 82098 h 380634"/>
              <a:gd name="connsiteX729" fmla="*/ 131415 w 9761118"/>
              <a:gd name="connsiteY729" fmla="*/ 80982 h 380634"/>
              <a:gd name="connsiteX730" fmla="*/ 101378 w 9761118"/>
              <a:gd name="connsiteY730" fmla="*/ 82098 h 380634"/>
              <a:gd name="connsiteX731" fmla="*/ 67585 w 9761118"/>
              <a:gd name="connsiteY731" fmla="*/ 82098 h 380634"/>
              <a:gd name="connsiteX732" fmla="*/ 63830 w 9761118"/>
              <a:gd name="connsiteY732" fmla="*/ 88796 h 380634"/>
              <a:gd name="connsiteX733" fmla="*/ 18774 w 9761118"/>
              <a:gd name="connsiteY733" fmla="*/ 92145 h 380634"/>
              <a:gd name="connsiteX734" fmla="*/ 7510 w 9761118"/>
              <a:gd name="connsiteY734" fmla="*/ 91029 h 380634"/>
              <a:gd name="connsiteX735" fmla="*/ 0 w 9761118"/>
              <a:gd name="connsiteY735" fmla="*/ 94378 h 380634"/>
              <a:gd name="connsiteX736" fmla="*/ 7510 w 9761118"/>
              <a:gd name="connsiteY736" fmla="*/ 97727 h 380634"/>
              <a:gd name="connsiteX737" fmla="*/ 37547 w 9761118"/>
              <a:gd name="connsiteY737" fmla="*/ 96610 h 380634"/>
              <a:gd name="connsiteX738" fmla="*/ 71340 w 9761118"/>
              <a:gd name="connsiteY738" fmla="*/ 98843 h 380634"/>
              <a:gd name="connsiteX739" fmla="*/ 82604 w 9761118"/>
              <a:gd name="connsiteY739" fmla="*/ 105541 h 380634"/>
              <a:gd name="connsiteX740" fmla="*/ 101378 w 9761118"/>
              <a:gd name="connsiteY740" fmla="*/ 107773 h 380634"/>
              <a:gd name="connsiteX741" fmla="*/ 146434 w 9761118"/>
              <a:gd name="connsiteY741" fmla="*/ 103308 h 380634"/>
              <a:gd name="connsiteX742" fmla="*/ 165208 w 9761118"/>
              <a:gd name="connsiteY742" fmla="*/ 103308 h 380634"/>
              <a:gd name="connsiteX743" fmla="*/ 172717 w 9761118"/>
              <a:gd name="connsiteY743" fmla="*/ 106657 h 380634"/>
              <a:gd name="connsiteX744" fmla="*/ 168963 w 9761118"/>
              <a:gd name="connsiteY744" fmla="*/ 112239 h 380634"/>
              <a:gd name="connsiteX745" fmla="*/ 146434 w 9761118"/>
              <a:gd name="connsiteY745" fmla="*/ 116704 h 380634"/>
              <a:gd name="connsiteX746" fmla="*/ 142680 w 9761118"/>
              <a:gd name="connsiteY746" fmla="*/ 118936 h 380634"/>
              <a:gd name="connsiteX747" fmla="*/ 150189 w 9761118"/>
              <a:gd name="connsiteY747" fmla="*/ 120053 h 380634"/>
              <a:gd name="connsiteX748" fmla="*/ 187736 w 9761118"/>
              <a:gd name="connsiteY748" fmla="*/ 118936 h 380634"/>
              <a:gd name="connsiteX749" fmla="*/ 191491 w 9761118"/>
              <a:gd name="connsiteY749" fmla="*/ 118936 h 380634"/>
              <a:gd name="connsiteX750" fmla="*/ 191491 w 9761118"/>
              <a:gd name="connsiteY750" fmla="*/ 121169 h 380634"/>
              <a:gd name="connsiteX751" fmla="*/ 195246 w 9761118"/>
              <a:gd name="connsiteY751" fmla="*/ 124518 h 380634"/>
              <a:gd name="connsiteX752" fmla="*/ 221529 w 9761118"/>
              <a:gd name="connsiteY752" fmla="*/ 124518 h 380634"/>
              <a:gd name="connsiteX753" fmla="*/ 187736 w 9761118"/>
              <a:gd name="connsiteY753" fmla="*/ 127867 h 380634"/>
              <a:gd name="connsiteX754" fmla="*/ 183982 w 9761118"/>
              <a:gd name="connsiteY754" fmla="*/ 131216 h 380634"/>
              <a:gd name="connsiteX755" fmla="*/ 172717 w 9761118"/>
              <a:gd name="connsiteY755" fmla="*/ 137913 h 380634"/>
              <a:gd name="connsiteX756" fmla="*/ 157698 w 9761118"/>
              <a:gd name="connsiteY756" fmla="*/ 137913 h 380634"/>
              <a:gd name="connsiteX757" fmla="*/ 157698 w 9761118"/>
              <a:gd name="connsiteY757" fmla="*/ 140146 h 380634"/>
              <a:gd name="connsiteX758" fmla="*/ 157698 w 9761118"/>
              <a:gd name="connsiteY758" fmla="*/ 141262 h 380634"/>
              <a:gd name="connsiteX759" fmla="*/ 229038 w 9761118"/>
              <a:gd name="connsiteY759" fmla="*/ 145728 h 380634"/>
              <a:gd name="connsiteX760" fmla="*/ 274095 w 9761118"/>
              <a:gd name="connsiteY760" fmla="*/ 151309 h 380634"/>
              <a:gd name="connsiteX761" fmla="*/ 281604 w 9761118"/>
              <a:gd name="connsiteY761" fmla="*/ 153542 h 380634"/>
              <a:gd name="connsiteX762" fmla="*/ 270340 w 9761118"/>
              <a:gd name="connsiteY762" fmla="*/ 155774 h 380634"/>
              <a:gd name="connsiteX763" fmla="*/ 236548 w 9761118"/>
              <a:gd name="connsiteY763" fmla="*/ 155774 h 380634"/>
              <a:gd name="connsiteX764" fmla="*/ 229038 w 9761118"/>
              <a:gd name="connsiteY764" fmla="*/ 156891 h 380634"/>
              <a:gd name="connsiteX765" fmla="*/ 232793 w 9761118"/>
              <a:gd name="connsiteY765" fmla="*/ 159123 h 380634"/>
              <a:gd name="connsiteX766" fmla="*/ 255321 w 9761118"/>
              <a:gd name="connsiteY766" fmla="*/ 161356 h 380634"/>
              <a:gd name="connsiteX767" fmla="*/ 289114 w 9761118"/>
              <a:gd name="connsiteY767" fmla="*/ 161356 h 380634"/>
              <a:gd name="connsiteX768" fmla="*/ 292869 w 9761118"/>
              <a:gd name="connsiteY768" fmla="*/ 165821 h 380634"/>
              <a:gd name="connsiteX769" fmla="*/ 292869 w 9761118"/>
              <a:gd name="connsiteY769" fmla="*/ 168053 h 380634"/>
              <a:gd name="connsiteX770" fmla="*/ 236548 w 9761118"/>
              <a:gd name="connsiteY770" fmla="*/ 174751 h 380634"/>
              <a:gd name="connsiteX771" fmla="*/ 105132 w 9761118"/>
              <a:gd name="connsiteY771" fmla="*/ 172519 h 380634"/>
              <a:gd name="connsiteX772" fmla="*/ 86359 w 9761118"/>
              <a:gd name="connsiteY772" fmla="*/ 174751 h 380634"/>
              <a:gd name="connsiteX773" fmla="*/ 105132 w 9761118"/>
              <a:gd name="connsiteY773" fmla="*/ 176984 h 380634"/>
              <a:gd name="connsiteX774" fmla="*/ 150189 w 9761118"/>
              <a:gd name="connsiteY774" fmla="*/ 179216 h 380634"/>
              <a:gd name="connsiteX775" fmla="*/ 199000 w 9761118"/>
              <a:gd name="connsiteY775" fmla="*/ 179216 h 380634"/>
              <a:gd name="connsiteX776" fmla="*/ 274095 w 9761118"/>
              <a:gd name="connsiteY776" fmla="*/ 180333 h 380634"/>
              <a:gd name="connsiteX777" fmla="*/ 401756 w 9761118"/>
              <a:gd name="connsiteY777" fmla="*/ 194845 h 380634"/>
              <a:gd name="connsiteX778" fmla="*/ 446812 w 9761118"/>
              <a:gd name="connsiteY778" fmla="*/ 198194 h 380634"/>
              <a:gd name="connsiteX779" fmla="*/ 461831 w 9761118"/>
              <a:gd name="connsiteY779" fmla="*/ 199310 h 380634"/>
              <a:gd name="connsiteX780" fmla="*/ 446812 w 9761118"/>
              <a:gd name="connsiteY780" fmla="*/ 201542 h 380634"/>
              <a:gd name="connsiteX781" fmla="*/ 251567 w 9761118"/>
              <a:gd name="connsiteY781" fmla="*/ 201542 h 380634"/>
              <a:gd name="connsiteX782" fmla="*/ 195246 w 9761118"/>
              <a:gd name="connsiteY782" fmla="*/ 212705 h 380634"/>
              <a:gd name="connsiteX783" fmla="*/ 195246 w 9761118"/>
              <a:gd name="connsiteY783" fmla="*/ 214938 h 380634"/>
              <a:gd name="connsiteX784" fmla="*/ 210265 w 9761118"/>
              <a:gd name="connsiteY784" fmla="*/ 223868 h 380634"/>
              <a:gd name="connsiteX785" fmla="*/ 232793 w 9761118"/>
              <a:gd name="connsiteY785" fmla="*/ 230566 h 380634"/>
              <a:gd name="connsiteX786" fmla="*/ 266585 w 9761118"/>
              <a:gd name="connsiteY786" fmla="*/ 243962 h 380634"/>
              <a:gd name="connsiteX787" fmla="*/ 307887 w 9761118"/>
              <a:gd name="connsiteY787" fmla="*/ 262939 h 380634"/>
              <a:gd name="connsiteX788" fmla="*/ 322906 w 9761118"/>
              <a:gd name="connsiteY788" fmla="*/ 264055 h 380634"/>
              <a:gd name="connsiteX789" fmla="*/ 364208 w 9761118"/>
              <a:gd name="connsiteY789" fmla="*/ 266288 h 380634"/>
              <a:gd name="connsiteX790" fmla="*/ 379227 w 9761118"/>
              <a:gd name="connsiteY790" fmla="*/ 267404 h 380634"/>
              <a:gd name="connsiteX791" fmla="*/ 409265 w 9761118"/>
              <a:gd name="connsiteY791" fmla="*/ 267404 h 380634"/>
              <a:gd name="connsiteX792" fmla="*/ 461831 w 9761118"/>
              <a:gd name="connsiteY792" fmla="*/ 264055 h 380634"/>
              <a:gd name="connsiteX793" fmla="*/ 499378 w 9761118"/>
              <a:gd name="connsiteY793" fmla="*/ 265171 h 380634"/>
              <a:gd name="connsiteX794" fmla="*/ 563209 w 9761118"/>
              <a:gd name="connsiteY794" fmla="*/ 272986 h 380634"/>
              <a:gd name="connsiteX795" fmla="*/ 630794 w 9761118"/>
              <a:gd name="connsiteY795" fmla="*/ 266288 h 380634"/>
              <a:gd name="connsiteX796" fmla="*/ 664586 w 9761118"/>
              <a:gd name="connsiteY796" fmla="*/ 260706 h 380634"/>
              <a:gd name="connsiteX797" fmla="*/ 698379 w 9761118"/>
              <a:gd name="connsiteY797" fmla="*/ 265171 h 380634"/>
              <a:gd name="connsiteX798" fmla="*/ 702134 w 9761118"/>
              <a:gd name="connsiteY798" fmla="*/ 267404 h 380634"/>
              <a:gd name="connsiteX799" fmla="*/ 758454 w 9761118"/>
              <a:gd name="connsiteY799" fmla="*/ 272986 h 380634"/>
              <a:gd name="connsiteX800" fmla="*/ 784737 w 9761118"/>
              <a:gd name="connsiteY800" fmla="*/ 271869 h 380634"/>
              <a:gd name="connsiteX801" fmla="*/ 822285 w 9761118"/>
              <a:gd name="connsiteY801" fmla="*/ 264055 h 380634"/>
              <a:gd name="connsiteX802" fmla="*/ 833549 w 9761118"/>
              <a:gd name="connsiteY802" fmla="*/ 260706 h 380634"/>
              <a:gd name="connsiteX803" fmla="*/ 882360 w 9761118"/>
              <a:gd name="connsiteY803" fmla="*/ 261823 h 380634"/>
              <a:gd name="connsiteX804" fmla="*/ 897379 w 9761118"/>
              <a:gd name="connsiteY804" fmla="*/ 265171 h 380634"/>
              <a:gd name="connsiteX805" fmla="*/ 901134 w 9761118"/>
              <a:gd name="connsiteY805" fmla="*/ 267404 h 380634"/>
              <a:gd name="connsiteX806" fmla="*/ 949946 w 9761118"/>
              <a:gd name="connsiteY806" fmla="*/ 269637 h 380634"/>
              <a:gd name="connsiteX807" fmla="*/ 991247 w 9761118"/>
              <a:gd name="connsiteY807" fmla="*/ 265171 h 380634"/>
              <a:gd name="connsiteX808" fmla="*/ 1043814 w 9761118"/>
              <a:gd name="connsiteY808" fmla="*/ 265171 h 380634"/>
              <a:gd name="connsiteX809" fmla="*/ 1070097 w 9761118"/>
              <a:gd name="connsiteY809" fmla="*/ 267404 h 380634"/>
              <a:gd name="connsiteX810" fmla="*/ 1082703 w 9761118"/>
              <a:gd name="connsiteY810" fmla="*/ 267404 h 380634"/>
              <a:gd name="connsiteX811" fmla="*/ 1087706 w 9761118"/>
              <a:gd name="connsiteY811" fmla="*/ 268396 h 380634"/>
              <a:gd name="connsiteX812" fmla="*/ 1091460 w 9761118"/>
              <a:gd name="connsiteY812" fmla="*/ 273977 h 380634"/>
              <a:gd name="connsiteX813" fmla="*/ 1083951 w 9761118"/>
              <a:gd name="connsiteY813" fmla="*/ 277326 h 380634"/>
              <a:gd name="connsiteX814" fmla="*/ 1065178 w 9761118"/>
              <a:gd name="connsiteY814" fmla="*/ 277326 h 380634"/>
              <a:gd name="connsiteX815" fmla="*/ 1020121 w 9761118"/>
              <a:gd name="connsiteY815" fmla="*/ 272861 h 380634"/>
              <a:gd name="connsiteX816" fmla="*/ 1001347 w 9761118"/>
              <a:gd name="connsiteY816" fmla="*/ 275093 h 380634"/>
              <a:gd name="connsiteX817" fmla="*/ 990083 w 9761118"/>
              <a:gd name="connsiteY817" fmla="*/ 281791 h 380634"/>
              <a:gd name="connsiteX818" fmla="*/ 956290 w 9761118"/>
              <a:gd name="connsiteY818" fmla="*/ 284024 h 380634"/>
              <a:gd name="connsiteX819" fmla="*/ 926253 w 9761118"/>
              <a:gd name="connsiteY819" fmla="*/ 282908 h 380634"/>
              <a:gd name="connsiteX820" fmla="*/ 918743 w 9761118"/>
              <a:gd name="connsiteY820" fmla="*/ 286256 h 380634"/>
              <a:gd name="connsiteX821" fmla="*/ 926253 w 9761118"/>
              <a:gd name="connsiteY821" fmla="*/ 289605 h 380634"/>
              <a:gd name="connsiteX822" fmla="*/ 937517 w 9761118"/>
              <a:gd name="connsiteY822" fmla="*/ 288489 h 380634"/>
              <a:gd name="connsiteX823" fmla="*/ 982573 w 9761118"/>
              <a:gd name="connsiteY823" fmla="*/ 291838 h 380634"/>
              <a:gd name="connsiteX824" fmla="*/ 986328 w 9761118"/>
              <a:gd name="connsiteY824" fmla="*/ 298536 h 380634"/>
              <a:gd name="connsiteX825" fmla="*/ 1020121 w 9761118"/>
              <a:gd name="connsiteY825" fmla="*/ 298536 h 380634"/>
              <a:gd name="connsiteX826" fmla="*/ 1050158 w 9761118"/>
              <a:gd name="connsiteY826" fmla="*/ 299652 h 380634"/>
              <a:gd name="connsiteX827" fmla="*/ 1076442 w 9761118"/>
              <a:gd name="connsiteY827" fmla="*/ 298536 h 380634"/>
              <a:gd name="connsiteX828" fmla="*/ 1170310 w 9761118"/>
              <a:gd name="connsiteY828" fmla="*/ 297419 h 380634"/>
              <a:gd name="connsiteX829" fmla="*/ 1211612 w 9761118"/>
              <a:gd name="connsiteY829" fmla="*/ 297419 h 380634"/>
              <a:gd name="connsiteX830" fmla="*/ 1275442 w 9761118"/>
              <a:gd name="connsiteY830" fmla="*/ 291838 h 380634"/>
              <a:gd name="connsiteX831" fmla="*/ 1282951 w 9761118"/>
              <a:gd name="connsiteY831" fmla="*/ 295187 h 380634"/>
              <a:gd name="connsiteX832" fmla="*/ 1324253 w 9761118"/>
              <a:gd name="connsiteY832" fmla="*/ 296303 h 380634"/>
              <a:gd name="connsiteX833" fmla="*/ 1354291 w 9761118"/>
              <a:gd name="connsiteY833" fmla="*/ 291838 h 380634"/>
              <a:gd name="connsiteX834" fmla="*/ 1380574 w 9761118"/>
              <a:gd name="connsiteY834" fmla="*/ 289605 h 380634"/>
              <a:gd name="connsiteX835" fmla="*/ 1433141 w 9761118"/>
              <a:gd name="connsiteY835" fmla="*/ 298536 h 380634"/>
              <a:gd name="connsiteX836" fmla="*/ 1463178 w 9761118"/>
              <a:gd name="connsiteY836" fmla="*/ 303001 h 380634"/>
              <a:gd name="connsiteX837" fmla="*/ 1485706 w 9761118"/>
              <a:gd name="connsiteY837" fmla="*/ 300768 h 380634"/>
              <a:gd name="connsiteX838" fmla="*/ 1504480 w 9761118"/>
              <a:gd name="connsiteY838" fmla="*/ 297419 h 380634"/>
              <a:gd name="connsiteX839" fmla="*/ 1511990 w 9761118"/>
              <a:gd name="connsiteY839" fmla="*/ 291838 h 380634"/>
              <a:gd name="connsiteX840" fmla="*/ 1542028 w 9761118"/>
              <a:gd name="connsiteY840" fmla="*/ 291838 h 380634"/>
              <a:gd name="connsiteX841" fmla="*/ 1557046 w 9761118"/>
              <a:gd name="connsiteY841" fmla="*/ 297419 h 380634"/>
              <a:gd name="connsiteX842" fmla="*/ 1583329 w 9761118"/>
              <a:gd name="connsiteY842" fmla="*/ 296303 h 380634"/>
              <a:gd name="connsiteX843" fmla="*/ 1624631 w 9761118"/>
              <a:gd name="connsiteY843" fmla="*/ 292954 h 380634"/>
              <a:gd name="connsiteX844" fmla="*/ 1635896 w 9761118"/>
              <a:gd name="connsiteY844" fmla="*/ 294071 h 380634"/>
              <a:gd name="connsiteX845" fmla="*/ 1650914 w 9761118"/>
              <a:gd name="connsiteY845" fmla="*/ 301885 h 380634"/>
              <a:gd name="connsiteX846" fmla="*/ 1662179 w 9761118"/>
              <a:gd name="connsiteY846" fmla="*/ 304117 h 380634"/>
              <a:gd name="connsiteX847" fmla="*/ 1714745 w 9761118"/>
              <a:gd name="connsiteY847" fmla="*/ 295187 h 380634"/>
              <a:gd name="connsiteX848" fmla="*/ 1722254 w 9761118"/>
              <a:gd name="connsiteY848" fmla="*/ 292954 h 380634"/>
              <a:gd name="connsiteX849" fmla="*/ 1714745 w 9761118"/>
              <a:gd name="connsiteY849" fmla="*/ 290722 h 380634"/>
              <a:gd name="connsiteX850" fmla="*/ 1662179 w 9761118"/>
              <a:gd name="connsiteY850" fmla="*/ 289605 h 380634"/>
              <a:gd name="connsiteX851" fmla="*/ 1650914 w 9761118"/>
              <a:gd name="connsiteY851" fmla="*/ 288489 h 380634"/>
              <a:gd name="connsiteX852" fmla="*/ 1632141 w 9761118"/>
              <a:gd name="connsiteY852" fmla="*/ 285140 h 380634"/>
              <a:gd name="connsiteX853" fmla="*/ 1624631 w 9761118"/>
              <a:gd name="connsiteY853" fmla="*/ 280675 h 380634"/>
              <a:gd name="connsiteX854" fmla="*/ 1635896 w 9761118"/>
              <a:gd name="connsiteY854" fmla="*/ 276210 h 380634"/>
              <a:gd name="connsiteX855" fmla="*/ 1620877 w 9761118"/>
              <a:gd name="connsiteY855" fmla="*/ 276210 h 380634"/>
              <a:gd name="connsiteX856" fmla="*/ 1594594 w 9761118"/>
              <a:gd name="connsiteY856" fmla="*/ 277326 h 380634"/>
              <a:gd name="connsiteX857" fmla="*/ 1564556 w 9761118"/>
              <a:gd name="connsiteY857" fmla="*/ 276210 h 380634"/>
              <a:gd name="connsiteX858" fmla="*/ 1545782 w 9761118"/>
              <a:gd name="connsiteY858" fmla="*/ 270628 h 380634"/>
              <a:gd name="connsiteX859" fmla="*/ 1532304 w 9761118"/>
              <a:gd name="connsiteY859" fmla="*/ 269626 h 380634"/>
              <a:gd name="connsiteX860" fmla="*/ 1573230 w 9761118"/>
              <a:gd name="connsiteY860" fmla="*/ 268520 h 380634"/>
              <a:gd name="connsiteX861" fmla="*/ 1603267 w 9761118"/>
              <a:gd name="connsiteY861" fmla="*/ 270753 h 380634"/>
              <a:gd name="connsiteX862" fmla="*/ 1622041 w 9761118"/>
              <a:gd name="connsiteY862" fmla="*/ 269637 h 380634"/>
              <a:gd name="connsiteX863" fmla="*/ 1644569 w 9761118"/>
              <a:gd name="connsiteY863" fmla="*/ 266288 h 380634"/>
              <a:gd name="connsiteX864" fmla="*/ 1712154 w 9761118"/>
              <a:gd name="connsiteY864" fmla="*/ 269637 h 380634"/>
              <a:gd name="connsiteX865" fmla="*/ 1715909 w 9761118"/>
              <a:gd name="connsiteY865" fmla="*/ 269637 h 380634"/>
              <a:gd name="connsiteX866" fmla="*/ 1821041 w 9761118"/>
              <a:gd name="connsiteY866" fmla="*/ 271869 h 380634"/>
              <a:gd name="connsiteX867" fmla="*/ 1832305 w 9761118"/>
              <a:gd name="connsiteY867" fmla="*/ 269637 h 380634"/>
              <a:gd name="connsiteX868" fmla="*/ 1836115 w 9761118"/>
              <a:gd name="connsiteY868" fmla="*/ 268787 h 380634"/>
              <a:gd name="connsiteX869" fmla="*/ 1827387 w 9761118"/>
              <a:gd name="connsiteY869" fmla="*/ 273977 h 380634"/>
              <a:gd name="connsiteX870" fmla="*/ 1797349 w 9761118"/>
              <a:gd name="connsiteY870" fmla="*/ 273977 h 380634"/>
              <a:gd name="connsiteX871" fmla="*/ 1786084 w 9761118"/>
              <a:gd name="connsiteY871" fmla="*/ 276210 h 380634"/>
              <a:gd name="connsiteX872" fmla="*/ 1797349 w 9761118"/>
              <a:gd name="connsiteY872" fmla="*/ 277326 h 380634"/>
              <a:gd name="connsiteX873" fmla="*/ 1812368 w 9761118"/>
              <a:gd name="connsiteY873" fmla="*/ 276210 h 380634"/>
              <a:gd name="connsiteX874" fmla="*/ 1831141 w 9761118"/>
              <a:gd name="connsiteY874" fmla="*/ 276210 h 380634"/>
              <a:gd name="connsiteX875" fmla="*/ 1861179 w 9761118"/>
              <a:gd name="connsiteY875" fmla="*/ 277326 h 380634"/>
              <a:gd name="connsiteX876" fmla="*/ 1879953 w 9761118"/>
              <a:gd name="connsiteY876" fmla="*/ 279559 h 380634"/>
              <a:gd name="connsiteX877" fmla="*/ 1925009 w 9761118"/>
              <a:gd name="connsiteY877" fmla="*/ 296303 h 380634"/>
              <a:gd name="connsiteX878" fmla="*/ 1909990 w 9761118"/>
              <a:gd name="connsiteY878" fmla="*/ 297419 h 380634"/>
              <a:gd name="connsiteX879" fmla="*/ 1849915 w 9761118"/>
              <a:gd name="connsiteY879" fmla="*/ 297419 h 380634"/>
              <a:gd name="connsiteX880" fmla="*/ 1831141 w 9761118"/>
              <a:gd name="connsiteY880" fmla="*/ 300768 h 380634"/>
              <a:gd name="connsiteX881" fmla="*/ 1898726 w 9761118"/>
              <a:gd name="connsiteY881" fmla="*/ 300768 h 380634"/>
              <a:gd name="connsiteX882" fmla="*/ 1966311 w 9761118"/>
              <a:gd name="connsiteY882" fmla="*/ 300768 h 380634"/>
              <a:gd name="connsiteX883" fmla="*/ 2030142 w 9761118"/>
              <a:gd name="connsiteY883" fmla="*/ 303001 h 380634"/>
              <a:gd name="connsiteX884" fmla="*/ 2120255 w 9761118"/>
              <a:gd name="connsiteY884" fmla="*/ 303001 h 380634"/>
              <a:gd name="connsiteX885" fmla="*/ 2146538 w 9761118"/>
              <a:gd name="connsiteY885" fmla="*/ 304117 h 380634"/>
              <a:gd name="connsiteX886" fmla="*/ 2221632 w 9761118"/>
              <a:gd name="connsiteY886" fmla="*/ 297419 h 380634"/>
              <a:gd name="connsiteX887" fmla="*/ 2229142 w 9761118"/>
              <a:gd name="connsiteY887" fmla="*/ 299652 h 380634"/>
              <a:gd name="connsiteX888" fmla="*/ 2232897 w 9761118"/>
              <a:gd name="connsiteY888" fmla="*/ 305234 h 380634"/>
              <a:gd name="connsiteX889" fmla="*/ 2289217 w 9761118"/>
              <a:gd name="connsiteY889" fmla="*/ 308582 h 380634"/>
              <a:gd name="connsiteX890" fmla="*/ 2116500 w 9761118"/>
              <a:gd name="connsiteY890" fmla="*/ 310815 h 380634"/>
              <a:gd name="connsiteX891" fmla="*/ 2037651 w 9761118"/>
              <a:gd name="connsiteY891" fmla="*/ 313048 h 380634"/>
              <a:gd name="connsiteX892" fmla="*/ 2078953 w 9761118"/>
              <a:gd name="connsiteY892" fmla="*/ 318629 h 380634"/>
              <a:gd name="connsiteX893" fmla="*/ 2131519 w 9761118"/>
              <a:gd name="connsiteY893" fmla="*/ 315280 h 380634"/>
              <a:gd name="connsiteX894" fmla="*/ 2150293 w 9761118"/>
              <a:gd name="connsiteY894" fmla="*/ 314164 h 380634"/>
              <a:gd name="connsiteX895" fmla="*/ 2270444 w 9761118"/>
              <a:gd name="connsiteY895" fmla="*/ 314164 h 380634"/>
              <a:gd name="connsiteX896" fmla="*/ 2304236 w 9761118"/>
              <a:gd name="connsiteY896" fmla="*/ 318629 h 380634"/>
              <a:gd name="connsiteX897" fmla="*/ 2236651 w 9761118"/>
              <a:gd name="connsiteY897" fmla="*/ 320862 h 380634"/>
              <a:gd name="connsiteX898" fmla="*/ 2206614 w 9761118"/>
              <a:gd name="connsiteY898" fmla="*/ 321978 h 380634"/>
              <a:gd name="connsiteX899" fmla="*/ 2202859 w 9761118"/>
              <a:gd name="connsiteY899" fmla="*/ 327560 h 380634"/>
              <a:gd name="connsiteX900" fmla="*/ 2217878 w 9761118"/>
              <a:gd name="connsiteY900" fmla="*/ 330908 h 380634"/>
              <a:gd name="connsiteX901" fmla="*/ 2202859 w 9761118"/>
              <a:gd name="connsiteY901" fmla="*/ 332025 h 380634"/>
              <a:gd name="connsiteX902" fmla="*/ 2199104 w 9761118"/>
              <a:gd name="connsiteY902" fmla="*/ 332025 h 380634"/>
              <a:gd name="connsiteX903" fmla="*/ 2206614 w 9761118"/>
              <a:gd name="connsiteY903" fmla="*/ 334257 h 380634"/>
              <a:gd name="connsiteX904" fmla="*/ 2247915 w 9761118"/>
              <a:gd name="connsiteY904" fmla="*/ 334257 h 380634"/>
              <a:gd name="connsiteX905" fmla="*/ 2255425 w 9761118"/>
              <a:gd name="connsiteY905" fmla="*/ 335374 h 380634"/>
              <a:gd name="connsiteX906" fmla="*/ 2251670 w 9761118"/>
              <a:gd name="connsiteY906" fmla="*/ 339839 h 380634"/>
              <a:gd name="connsiteX907" fmla="*/ 2229142 w 9761118"/>
              <a:gd name="connsiteY907" fmla="*/ 340955 h 380634"/>
              <a:gd name="connsiteX908" fmla="*/ 2191595 w 9761118"/>
              <a:gd name="connsiteY908" fmla="*/ 338722 h 380634"/>
              <a:gd name="connsiteX909" fmla="*/ 2184085 w 9761118"/>
              <a:gd name="connsiteY909" fmla="*/ 335374 h 380634"/>
              <a:gd name="connsiteX910" fmla="*/ 2165312 w 9761118"/>
              <a:gd name="connsiteY910" fmla="*/ 335374 h 380634"/>
              <a:gd name="connsiteX911" fmla="*/ 2165312 w 9761118"/>
              <a:gd name="connsiteY911" fmla="*/ 326443 h 380634"/>
              <a:gd name="connsiteX912" fmla="*/ 2090217 w 9761118"/>
              <a:gd name="connsiteY912" fmla="*/ 324211 h 380634"/>
              <a:gd name="connsiteX913" fmla="*/ 2086462 w 9761118"/>
              <a:gd name="connsiteY913" fmla="*/ 324211 h 380634"/>
              <a:gd name="connsiteX914" fmla="*/ 2037651 w 9761118"/>
              <a:gd name="connsiteY914" fmla="*/ 324211 h 380634"/>
              <a:gd name="connsiteX915" fmla="*/ 2026387 w 9761118"/>
              <a:gd name="connsiteY915" fmla="*/ 326443 h 380634"/>
              <a:gd name="connsiteX916" fmla="*/ 2048915 w 9761118"/>
              <a:gd name="connsiteY916" fmla="*/ 327560 h 380634"/>
              <a:gd name="connsiteX917" fmla="*/ 2052670 w 9761118"/>
              <a:gd name="connsiteY917" fmla="*/ 330908 h 380634"/>
              <a:gd name="connsiteX918" fmla="*/ 2037651 w 9761118"/>
              <a:gd name="connsiteY918" fmla="*/ 334257 h 380634"/>
              <a:gd name="connsiteX919" fmla="*/ 1958802 w 9761118"/>
              <a:gd name="connsiteY919" fmla="*/ 335374 h 380634"/>
              <a:gd name="connsiteX920" fmla="*/ 1861179 w 9761118"/>
              <a:gd name="connsiteY920" fmla="*/ 335374 h 380634"/>
              <a:gd name="connsiteX921" fmla="*/ 1771066 w 9761118"/>
              <a:gd name="connsiteY921" fmla="*/ 334257 h 380634"/>
              <a:gd name="connsiteX922" fmla="*/ 1759802 w 9761118"/>
              <a:gd name="connsiteY922" fmla="*/ 334257 h 380634"/>
              <a:gd name="connsiteX923" fmla="*/ 1669688 w 9761118"/>
              <a:gd name="connsiteY923" fmla="*/ 336490 h 380634"/>
              <a:gd name="connsiteX924" fmla="*/ 1613367 w 9761118"/>
              <a:gd name="connsiteY924" fmla="*/ 333141 h 380634"/>
              <a:gd name="connsiteX925" fmla="*/ 1560801 w 9761118"/>
              <a:gd name="connsiteY925" fmla="*/ 332025 h 380634"/>
              <a:gd name="connsiteX926" fmla="*/ 1511990 w 9761118"/>
              <a:gd name="connsiteY926" fmla="*/ 335374 h 380634"/>
              <a:gd name="connsiteX927" fmla="*/ 1380574 w 9761118"/>
              <a:gd name="connsiteY927" fmla="*/ 345420 h 380634"/>
              <a:gd name="connsiteX928" fmla="*/ 1305480 w 9761118"/>
              <a:gd name="connsiteY928" fmla="*/ 345420 h 380634"/>
              <a:gd name="connsiteX929" fmla="*/ 1290461 w 9761118"/>
              <a:gd name="connsiteY929" fmla="*/ 346537 h 380634"/>
              <a:gd name="connsiteX930" fmla="*/ 1297970 w 9761118"/>
              <a:gd name="connsiteY930" fmla="*/ 351002 h 380634"/>
              <a:gd name="connsiteX931" fmla="*/ 1339272 w 9761118"/>
              <a:gd name="connsiteY931" fmla="*/ 355467 h 380634"/>
              <a:gd name="connsiteX932" fmla="*/ 1395593 w 9761118"/>
              <a:gd name="connsiteY932" fmla="*/ 359932 h 380634"/>
              <a:gd name="connsiteX933" fmla="*/ 1380574 w 9761118"/>
              <a:gd name="connsiteY933" fmla="*/ 363281 h 380634"/>
              <a:gd name="connsiteX934" fmla="*/ 1343027 w 9761118"/>
              <a:gd name="connsiteY934" fmla="*/ 367746 h 380634"/>
              <a:gd name="connsiteX935" fmla="*/ 1335518 w 9761118"/>
              <a:gd name="connsiteY935" fmla="*/ 371095 h 380634"/>
              <a:gd name="connsiteX936" fmla="*/ 1346782 w 9761118"/>
              <a:gd name="connsiteY936" fmla="*/ 372211 h 380634"/>
              <a:gd name="connsiteX937" fmla="*/ 1361801 w 9761118"/>
              <a:gd name="connsiteY937" fmla="*/ 372211 h 380634"/>
              <a:gd name="connsiteX938" fmla="*/ 1421876 w 9761118"/>
              <a:gd name="connsiteY938" fmla="*/ 371095 h 380634"/>
              <a:gd name="connsiteX939" fmla="*/ 1459424 w 9761118"/>
              <a:gd name="connsiteY939" fmla="*/ 371095 h 380634"/>
              <a:gd name="connsiteX940" fmla="*/ 1493216 w 9761118"/>
              <a:gd name="connsiteY940" fmla="*/ 373328 h 380634"/>
              <a:gd name="connsiteX941" fmla="*/ 1605858 w 9761118"/>
              <a:gd name="connsiteY941" fmla="*/ 374444 h 380634"/>
              <a:gd name="connsiteX942" fmla="*/ 1617122 w 9761118"/>
              <a:gd name="connsiteY942" fmla="*/ 375560 h 380634"/>
              <a:gd name="connsiteX943" fmla="*/ 1624631 w 9761118"/>
              <a:gd name="connsiteY943" fmla="*/ 376677 h 380634"/>
              <a:gd name="connsiteX944" fmla="*/ 1669688 w 9761118"/>
              <a:gd name="connsiteY944" fmla="*/ 372211 h 380634"/>
              <a:gd name="connsiteX945" fmla="*/ 1722254 w 9761118"/>
              <a:gd name="connsiteY945" fmla="*/ 374444 h 380634"/>
              <a:gd name="connsiteX946" fmla="*/ 1729764 w 9761118"/>
              <a:gd name="connsiteY946" fmla="*/ 374444 h 380634"/>
              <a:gd name="connsiteX947" fmla="*/ 1771066 w 9761118"/>
              <a:gd name="connsiteY947" fmla="*/ 374444 h 380634"/>
              <a:gd name="connsiteX948" fmla="*/ 1816122 w 9761118"/>
              <a:gd name="connsiteY948" fmla="*/ 376677 h 380634"/>
              <a:gd name="connsiteX949" fmla="*/ 1876198 w 9761118"/>
              <a:gd name="connsiteY949" fmla="*/ 376677 h 380634"/>
              <a:gd name="connsiteX950" fmla="*/ 1932519 w 9761118"/>
              <a:gd name="connsiteY950" fmla="*/ 373328 h 380634"/>
              <a:gd name="connsiteX951" fmla="*/ 2018877 w 9761118"/>
              <a:gd name="connsiteY951" fmla="*/ 368863 h 380634"/>
              <a:gd name="connsiteX952" fmla="*/ 2086462 w 9761118"/>
              <a:gd name="connsiteY952" fmla="*/ 366630 h 380634"/>
              <a:gd name="connsiteX953" fmla="*/ 2067689 w 9761118"/>
              <a:gd name="connsiteY953" fmla="*/ 363281 h 380634"/>
              <a:gd name="connsiteX954" fmla="*/ 2048915 w 9761118"/>
              <a:gd name="connsiteY954" fmla="*/ 363281 h 380634"/>
              <a:gd name="connsiteX955" fmla="*/ 1977575 w 9761118"/>
              <a:gd name="connsiteY955" fmla="*/ 358816 h 380634"/>
              <a:gd name="connsiteX956" fmla="*/ 1917500 w 9761118"/>
              <a:gd name="connsiteY956" fmla="*/ 358816 h 380634"/>
              <a:gd name="connsiteX957" fmla="*/ 1861179 w 9761118"/>
              <a:gd name="connsiteY957" fmla="*/ 364397 h 380634"/>
              <a:gd name="connsiteX958" fmla="*/ 1842405 w 9761118"/>
              <a:gd name="connsiteY958" fmla="*/ 366630 h 380634"/>
              <a:gd name="connsiteX959" fmla="*/ 1771066 w 9761118"/>
              <a:gd name="connsiteY959" fmla="*/ 361048 h 380634"/>
              <a:gd name="connsiteX960" fmla="*/ 1741028 w 9761118"/>
              <a:gd name="connsiteY960" fmla="*/ 359932 h 380634"/>
              <a:gd name="connsiteX961" fmla="*/ 1699726 w 9761118"/>
              <a:gd name="connsiteY961" fmla="*/ 359932 h 380634"/>
              <a:gd name="connsiteX962" fmla="*/ 1677198 w 9761118"/>
              <a:gd name="connsiteY962" fmla="*/ 359932 h 380634"/>
              <a:gd name="connsiteX963" fmla="*/ 1632141 w 9761118"/>
              <a:gd name="connsiteY963" fmla="*/ 363281 h 380634"/>
              <a:gd name="connsiteX964" fmla="*/ 1605858 w 9761118"/>
              <a:gd name="connsiteY964" fmla="*/ 362165 h 380634"/>
              <a:gd name="connsiteX965" fmla="*/ 1542028 w 9761118"/>
              <a:gd name="connsiteY965" fmla="*/ 358816 h 380634"/>
              <a:gd name="connsiteX966" fmla="*/ 1504480 w 9761118"/>
              <a:gd name="connsiteY966" fmla="*/ 357700 h 380634"/>
              <a:gd name="connsiteX967" fmla="*/ 1493216 w 9761118"/>
              <a:gd name="connsiteY967" fmla="*/ 358816 h 380634"/>
              <a:gd name="connsiteX968" fmla="*/ 1455669 w 9761118"/>
              <a:gd name="connsiteY968" fmla="*/ 363281 h 380634"/>
              <a:gd name="connsiteX969" fmla="*/ 1440650 w 9761118"/>
              <a:gd name="connsiteY969" fmla="*/ 359932 h 380634"/>
              <a:gd name="connsiteX970" fmla="*/ 1493216 w 9761118"/>
              <a:gd name="connsiteY970" fmla="*/ 353234 h 380634"/>
              <a:gd name="connsiteX971" fmla="*/ 1699726 w 9761118"/>
              <a:gd name="connsiteY971" fmla="*/ 353234 h 380634"/>
              <a:gd name="connsiteX972" fmla="*/ 1763556 w 9761118"/>
              <a:gd name="connsiteY972" fmla="*/ 351002 h 380634"/>
              <a:gd name="connsiteX973" fmla="*/ 1774820 w 9761118"/>
              <a:gd name="connsiteY973" fmla="*/ 348769 h 380634"/>
              <a:gd name="connsiteX974" fmla="*/ 1778575 w 9761118"/>
              <a:gd name="connsiteY974" fmla="*/ 346537 h 380634"/>
              <a:gd name="connsiteX975" fmla="*/ 1774820 w 9761118"/>
              <a:gd name="connsiteY975" fmla="*/ 345420 h 380634"/>
              <a:gd name="connsiteX976" fmla="*/ 1759802 w 9761118"/>
              <a:gd name="connsiteY976" fmla="*/ 344304 h 380634"/>
              <a:gd name="connsiteX977" fmla="*/ 1763556 w 9761118"/>
              <a:gd name="connsiteY977" fmla="*/ 343188 h 380634"/>
              <a:gd name="connsiteX978" fmla="*/ 1928764 w 9761118"/>
              <a:gd name="connsiteY978" fmla="*/ 345420 h 380634"/>
              <a:gd name="connsiteX979" fmla="*/ 1985085 w 9761118"/>
              <a:gd name="connsiteY979" fmla="*/ 345420 h 380634"/>
              <a:gd name="connsiteX980" fmla="*/ 2041406 w 9761118"/>
              <a:gd name="connsiteY980" fmla="*/ 345420 h 380634"/>
              <a:gd name="connsiteX981" fmla="*/ 2048915 w 9761118"/>
              <a:gd name="connsiteY981" fmla="*/ 345420 h 380634"/>
              <a:gd name="connsiteX982" fmla="*/ 2090217 w 9761118"/>
              <a:gd name="connsiteY982" fmla="*/ 347653 h 380634"/>
              <a:gd name="connsiteX983" fmla="*/ 2161557 w 9761118"/>
              <a:gd name="connsiteY983" fmla="*/ 347653 h 380634"/>
              <a:gd name="connsiteX984" fmla="*/ 2184085 w 9761118"/>
              <a:gd name="connsiteY984" fmla="*/ 349885 h 380634"/>
              <a:gd name="connsiteX985" fmla="*/ 2214123 w 9761118"/>
              <a:gd name="connsiteY985" fmla="*/ 351002 h 380634"/>
              <a:gd name="connsiteX986" fmla="*/ 2244161 w 9761118"/>
              <a:gd name="connsiteY986" fmla="*/ 351002 h 380634"/>
              <a:gd name="connsiteX987" fmla="*/ 2262935 w 9761118"/>
              <a:gd name="connsiteY987" fmla="*/ 354351 h 380634"/>
              <a:gd name="connsiteX988" fmla="*/ 2259180 w 9761118"/>
              <a:gd name="connsiteY988" fmla="*/ 356583 h 380634"/>
              <a:gd name="connsiteX989" fmla="*/ 2184085 w 9761118"/>
              <a:gd name="connsiteY989" fmla="*/ 351002 h 380634"/>
              <a:gd name="connsiteX990" fmla="*/ 2131519 w 9761118"/>
              <a:gd name="connsiteY990" fmla="*/ 353234 h 380634"/>
              <a:gd name="connsiteX991" fmla="*/ 2120255 w 9761118"/>
              <a:gd name="connsiteY991" fmla="*/ 357700 h 380634"/>
              <a:gd name="connsiteX992" fmla="*/ 2105236 w 9761118"/>
              <a:gd name="connsiteY992" fmla="*/ 357700 h 380634"/>
              <a:gd name="connsiteX993" fmla="*/ 2105236 w 9761118"/>
              <a:gd name="connsiteY993" fmla="*/ 361048 h 380634"/>
              <a:gd name="connsiteX994" fmla="*/ 2124010 w 9761118"/>
              <a:gd name="connsiteY994" fmla="*/ 361048 h 380634"/>
              <a:gd name="connsiteX995" fmla="*/ 2139029 w 9761118"/>
              <a:gd name="connsiteY995" fmla="*/ 361048 h 380634"/>
              <a:gd name="connsiteX996" fmla="*/ 2150293 w 9761118"/>
              <a:gd name="connsiteY996" fmla="*/ 362165 h 380634"/>
              <a:gd name="connsiteX997" fmla="*/ 2139029 w 9761118"/>
              <a:gd name="connsiteY997" fmla="*/ 365514 h 380634"/>
              <a:gd name="connsiteX998" fmla="*/ 2139029 w 9761118"/>
              <a:gd name="connsiteY998" fmla="*/ 368863 h 380634"/>
              <a:gd name="connsiteX999" fmla="*/ 2169066 w 9761118"/>
              <a:gd name="connsiteY999" fmla="*/ 373328 h 380634"/>
              <a:gd name="connsiteX1000" fmla="*/ 2244161 w 9761118"/>
              <a:gd name="connsiteY1000" fmla="*/ 371095 h 380634"/>
              <a:gd name="connsiteX1001" fmla="*/ 2289217 w 9761118"/>
              <a:gd name="connsiteY1001" fmla="*/ 369979 h 380634"/>
              <a:gd name="connsiteX1002" fmla="*/ 2345538 w 9761118"/>
              <a:gd name="connsiteY1002" fmla="*/ 368863 h 380634"/>
              <a:gd name="connsiteX1003" fmla="*/ 2398105 w 9761118"/>
              <a:gd name="connsiteY1003" fmla="*/ 371095 h 380634"/>
              <a:gd name="connsiteX1004" fmla="*/ 2431897 w 9761118"/>
              <a:gd name="connsiteY1004" fmla="*/ 373328 h 380634"/>
              <a:gd name="connsiteX1005" fmla="*/ 2469444 w 9761118"/>
              <a:gd name="connsiteY1005" fmla="*/ 376677 h 380634"/>
              <a:gd name="connsiteX1006" fmla="*/ 2495727 w 9761118"/>
              <a:gd name="connsiteY1006" fmla="*/ 375560 h 380634"/>
              <a:gd name="connsiteX1007" fmla="*/ 2559558 w 9761118"/>
              <a:gd name="connsiteY1007" fmla="*/ 372211 h 380634"/>
              <a:gd name="connsiteX1008" fmla="*/ 2664690 w 9761118"/>
              <a:gd name="connsiteY1008" fmla="*/ 372211 h 380634"/>
              <a:gd name="connsiteX1009" fmla="*/ 2687218 w 9761118"/>
              <a:gd name="connsiteY1009" fmla="*/ 374444 h 380634"/>
              <a:gd name="connsiteX1010" fmla="*/ 2702237 w 9761118"/>
              <a:gd name="connsiteY1010" fmla="*/ 374444 h 380634"/>
              <a:gd name="connsiteX1011" fmla="*/ 2732275 w 9761118"/>
              <a:gd name="connsiteY1011" fmla="*/ 372211 h 380634"/>
              <a:gd name="connsiteX1012" fmla="*/ 2773577 w 9761118"/>
              <a:gd name="connsiteY1012" fmla="*/ 372211 h 380634"/>
              <a:gd name="connsiteX1013" fmla="*/ 2781086 w 9761118"/>
              <a:gd name="connsiteY1013" fmla="*/ 368863 h 380634"/>
              <a:gd name="connsiteX1014" fmla="*/ 2788596 w 9761118"/>
              <a:gd name="connsiteY1014" fmla="*/ 364397 h 380634"/>
              <a:gd name="connsiteX1015" fmla="*/ 2811124 w 9761118"/>
              <a:gd name="connsiteY1015" fmla="*/ 366630 h 380634"/>
              <a:gd name="connsiteX1016" fmla="*/ 2889973 w 9761118"/>
              <a:gd name="connsiteY1016" fmla="*/ 368863 h 380634"/>
              <a:gd name="connsiteX1017" fmla="*/ 2961313 w 9761118"/>
              <a:gd name="connsiteY1017" fmla="*/ 368863 h 380634"/>
              <a:gd name="connsiteX1018" fmla="*/ 3002615 w 9761118"/>
              <a:gd name="connsiteY1018" fmla="*/ 372211 h 380634"/>
              <a:gd name="connsiteX1019" fmla="*/ 3013879 w 9761118"/>
              <a:gd name="connsiteY1019" fmla="*/ 372211 h 380634"/>
              <a:gd name="connsiteX1020" fmla="*/ 3025143 w 9761118"/>
              <a:gd name="connsiteY1020" fmla="*/ 375560 h 380634"/>
              <a:gd name="connsiteX1021" fmla="*/ 3073955 w 9761118"/>
              <a:gd name="connsiteY1021" fmla="*/ 376677 h 380634"/>
              <a:gd name="connsiteX1022" fmla="*/ 3085219 w 9761118"/>
              <a:gd name="connsiteY1022" fmla="*/ 373328 h 380634"/>
              <a:gd name="connsiteX1023" fmla="*/ 3096483 w 9761118"/>
              <a:gd name="connsiteY1023" fmla="*/ 371095 h 380634"/>
              <a:gd name="connsiteX1024" fmla="*/ 3149049 w 9761118"/>
              <a:gd name="connsiteY1024" fmla="*/ 369979 h 380634"/>
              <a:gd name="connsiteX1025" fmla="*/ 3190351 w 9761118"/>
              <a:gd name="connsiteY1025" fmla="*/ 368863 h 380634"/>
              <a:gd name="connsiteX1026" fmla="*/ 3227898 w 9761118"/>
              <a:gd name="connsiteY1026" fmla="*/ 373328 h 380634"/>
              <a:gd name="connsiteX1027" fmla="*/ 3235408 w 9761118"/>
              <a:gd name="connsiteY1027" fmla="*/ 374444 h 380634"/>
              <a:gd name="connsiteX1028" fmla="*/ 3272955 w 9761118"/>
              <a:gd name="connsiteY1028" fmla="*/ 377793 h 380634"/>
              <a:gd name="connsiteX1029" fmla="*/ 3314257 w 9761118"/>
              <a:gd name="connsiteY1029" fmla="*/ 380026 h 38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</a:cxnLst>
            <a:rect l="l" t="t" r="r" b="b"/>
            <a:pathLst>
              <a:path w="9761118" h="380634">
                <a:moveTo>
                  <a:pt x="8689060" y="116579"/>
                </a:moveTo>
                <a:lnTo>
                  <a:pt x="8699695" y="114471"/>
                </a:lnTo>
                <a:cubicBezTo>
                  <a:pt x="8699695" y="113355"/>
                  <a:pt x="8692186" y="113355"/>
                  <a:pt x="8692186" y="112239"/>
                </a:cubicBezTo>
                <a:cubicBezTo>
                  <a:pt x="8684677" y="110006"/>
                  <a:pt x="8673412" y="111122"/>
                  <a:pt x="8662148" y="108890"/>
                </a:cubicBezTo>
                <a:lnTo>
                  <a:pt x="8705427" y="108890"/>
                </a:lnTo>
                <a:lnTo>
                  <a:pt x="8758607" y="110998"/>
                </a:lnTo>
                <a:cubicBezTo>
                  <a:pt x="8739833" y="115463"/>
                  <a:pt x="8721059" y="116579"/>
                  <a:pt x="8706041" y="116579"/>
                </a:cubicBezTo>
                <a:close/>
                <a:moveTo>
                  <a:pt x="8623437" y="116579"/>
                </a:moveTo>
                <a:lnTo>
                  <a:pt x="8578813" y="114538"/>
                </a:lnTo>
                <a:lnTo>
                  <a:pt x="8579544" y="114471"/>
                </a:lnTo>
                <a:cubicBezTo>
                  <a:pt x="8602073" y="114471"/>
                  <a:pt x="8620846" y="113355"/>
                  <a:pt x="8643375" y="114471"/>
                </a:cubicBezTo>
                <a:lnTo>
                  <a:pt x="8685914" y="116579"/>
                </a:lnTo>
                <a:close/>
                <a:moveTo>
                  <a:pt x="1406857" y="269512"/>
                </a:moveTo>
                <a:cubicBezTo>
                  <a:pt x="1406857" y="269512"/>
                  <a:pt x="1406857" y="268396"/>
                  <a:pt x="1406857" y="268396"/>
                </a:cubicBezTo>
                <a:lnTo>
                  <a:pt x="1438972" y="267834"/>
                </a:lnTo>
                <a:lnTo>
                  <a:pt x="1494380" y="268520"/>
                </a:lnTo>
                <a:lnTo>
                  <a:pt x="1527731" y="269512"/>
                </a:lnTo>
                <a:lnTo>
                  <a:pt x="1470688" y="269512"/>
                </a:lnTo>
                <a:cubicBezTo>
                  <a:pt x="1451914" y="269512"/>
                  <a:pt x="1429386" y="269512"/>
                  <a:pt x="1406857" y="269512"/>
                </a:cubicBezTo>
                <a:close/>
                <a:moveTo>
                  <a:pt x="3314257" y="380026"/>
                </a:moveTo>
                <a:cubicBezTo>
                  <a:pt x="3329276" y="382258"/>
                  <a:pt x="3336785" y="377793"/>
                  <a:pt x="3348050" y="375560"/>
                </a:cubicBezTo>
                <a:cubicBezTo>
                  <a:pt x="3355559" y="373328"/>
                  <a:pt x="3348050" y="371095"/>
                  <a:pt x="3348050" y="369979"/>
                </a:cubicBezTo>
                <a:cubicBezTo>
                  <a:pt x="3344295" y="368863"/>
                  <a:pt x="3340540" y="365514"/>
                  <a:pt x="3351804" y="364397"/>
                </a:cubicBezTo>
                <a:cubicBezTo>
                  <a:pt x="3381842" y="361048"/>
                  <a:pt x="3385597" y="359932"/>
                  <a:pt x="3404370" y="354351"/>
                </a:cubicBezTo>
                <a:cubicBezTo>
                  <a:pt x="3408125" y="353234"/>
                  <a:pt x="3411880" y="352118"/>
                  <a:pt x="3415635" y="351002"/>
                </a:cubicBezTo>
                <a:cubicBezTo>
                  <a:pt x="3423144" y="348769"/>
                  <a:pt x="3438163" y="348769"/>
                  <a:pt x="3445672" y="351002"/>
                </a:cubicBezTo>
                <a:cubicBezTo>
                  <a:pt x="3456937" y="353234"/>
                  <a:pt x="3464446" y="356583"/>
                  <a:pt x="3479465" y="358816"/>
                </a:cubicBezTo>
                <a:cubicBezTo>
                  <a:pt x="3483220" y="359932"/>
                  <a:pt x="3486974" y="361048"/>
                  <a:pt x="3486974" y="362165"/>
                </a:cubicBezTo>
                <a:cubicBezTo>
                  <a:pt x="3490729" y="365514"/>
                  <a:pt x="3490729" y="367746"/>
                  <a:pt x="3501993" y="366630"/>
                </a:cubicBezTo>
                <a:cubicBezTo>
                  <a:pt x="3513257" y="366630"/>
                  <a:pt x="3513257" y="372211"/>
                  <a:pt x="3528276" y="371095"/>
                </a:cubicBezTo>
                <a:cubicBezTo>
                  <a:pt x="3535786" y="369979"/>
                  <a:pt x="3543295" y="371095"/>
                  <a:pt x="3550805" y="373328"/>
                </a:cubicBezTo>
                <a:cubicBezTo>
                  <a:pt x="3558314" y="375560"/>
                  <a:pt x="3565824" y="373328"/>
                  <a:pt x="3573333" y="373328"/>
                </a:cubicBezTo>
                <a:cubicBezTo>
                  <a:pt x="3584597" y="371095"/>
                  <a:pt x="3588352" y="368863"/>
                  <a:pt x="3588352" y="366630"/>
                </a:cubicBezTo>
                <a:cubicBezTo>
                  <a:pt x="3588352" y="364397"/>
                  <a:pt x="3588352" y="363281"/>
                  <a:pt x="3588352" y="361048"/>
                </a:cubicBezTo>
                <a:cubicBezTo>
                  <a:pt x="3599616" y="361048"/>
                  <a:pt x="3610880" y="361048"/>
                  <a:pt x="3622144" y="364397"/>
                </a:cubicBezTo>
                <a:cubicBezTo>
                  <a:pt x="3629654" y="366630"/>
                  <a:pt x="3640918" y="369979"/>
                  <a:pt x="3648427" y="372211"/>
                </a:cubicBezTo>
                <a:cubicBezTo>
                  <a:pt x="3670956" y="378909"/>
                  <a:pt x="3693484" y="377793"/>
                  <a:pt x="3704748" y="371095"/>
                </a:cubicBezTo>
                <a:cubicBezTo>
                  <a:pt x="3700994" y="366630"/>
                  <a:pt x="3716012" y="366630"/>
                  <a:pt x="3723522" y="365514"/>
                </a:cubicBezTo>
                <a:cubicBezTo>
                  <a:pt x="3723522" y="364397"/>
                  <a:pt x="3731031" y="365514"/>
                  <a:pt x="3731031" y="363281"/>
                </a:cubicBezTo>
                <a:cubicBezTo>
                  <a:pt x="3734786" y="357700"/>
                  <a:pt x="3746050" y="358816"/>
                  <a:pt x="3757314" y="358816"/>
                </a:cubicBezTo>
                <a:cubicBezTo>
                  <a:pt x="3768579" y="358816"/>
                  <a:pt x="3779843" y="358816"/>
                  <a:pt x="3783598" y="363281"/>
                </a:cubicBezTo>
                <a:cubicBezTo>
                  <a:pt x="3783598" y="365514"/>
                  <a:pt x="3787352" y="365514"/>
                  <a:pt x="3791107" y="364397"/>
                </a:cubicBezTo>
                <a:cubicBezTo>
                  <a:pt x="3802371" y="364397"/>
                  <a:pt x="3813635" y="366630"/>
                  <a:pt x="3821145" y="367746"/>
                </a:cubicBezTo>
                <a:cubicBezTo>
                  <a:pt x="3824899" y="367746"/>
                  <a:pt x="3828654" y="369979"/>
                  <a:pt x="3832409" y="368863"/>
                </a:cubicBezTo>
                <a:cubicBezTo>
                  <a:pt x="3839918" y="365514"/>
                  <a:pt x="3858692" y="363281"/>
                  <a:pt x="3854937" y="357700"/>
                </a:cubicBezTo>
                <a:cubicBezTo>
                  <a:pt x="3854937" y="356583"/>
                  <a:pt x="3854937" y="355467"/>
                  <a:pt x="3866201" y="355467"/>
                </a:cubicBezTo>
                <a:cubicBezTo>
                  <a:pt x="3869956" y="356583"/>
                  <a:pt x="3877466" y="358816"/>
                  <a:pt x="3881220" y="361048"/>
                </a:cubicBezTo>
                <a:cubicBezTo>
                  <a:pt x="3884975" y="362165"/>
                  <a:pt x="3888730" y="363281"/>
                  <a:pt x="3896239" y="363281"/>
                </a:cubicBezTo>
                <a:cubicBezTo>
                  <a:pt x="3915013" y="362165"/>
                  <a:pt x="3937541" y="364397"/>
                  <a:pt x="3956315" y="361048"/>
                </a:cubicBezTo>
                <a:cubicBezTo>
                  <a:pt x="3960070" y="359932"/>
                  <a:pt x="3971334" y="361048"/>
                  <a:pt x="3975088" y="363281"/>
                </a:cubicBezTo>
                <a:cubicBezTo>
                  <a:pt x="3978843" y="364397"/>
                  <a:pt x="3982598" y="365514"/>
                  <a:pt x="3986353" y="366630"/>
                </a:cubicBezTo>
                <a:cubicBezTo>
                  <a:pt x="3997617" y="366630"/>
                  <a:pt x="4005126" y="371095"/>
                  <a:pt x="4016390" y="366630"/>
                </a:cubicBezTo>
                <a:cubicBezTo>
                  <a:pt x="4031409" y="367746"/>
                  <a:pt x="4038919" y="364397"/>
                  <a:pt x="4053938" y="363281"/>
                </a:cubicBezTo>
                <a:cubicBezTo>
                  <a:pt x="4091485" y="359932"/>
                  <a:pt x="4129032" y="357700"/>
                  <a:pt x="4170334" y="357700"/>
                </a:cubicBezTo>
                <a:cubicBezTo>
                  <a:pt x="4189108" y="356583"/>
                  <a:pt x="4211636" y="356583"/>
                  <a:pt x="4230410" y="357700"/>
                </a:cubicBezTo>
                <a:cubicBezTo>
                  <a:pt x="4249183" y="358816"/>
                  <a:pt x="4260447" y="358816"/>
                  <a:pt x="4279221" y="357700"/>
                </a:cubicBezTo>
                <a:cubicBezTo>
                  <a:pt x="4294240" y="356583"/>
                  <a:pt x="4309259" y="359932"/>
                  <a:pt x="4328033" y="358816"/>
                </a:cubicBezTo>
                <a:cubicBezTo>
                  <a:pt x="4328033" y="358816"/>
                  <a:pt x="4331787" y="357700"/>
                  <a:pt x="4331787" y="357700"/>
                </a:cubicBezTo>
                <a:cubicBezTo>
                  <a:pt x="4339297" y="356583"/>
                  <a:pt x="4346806" y="356583"/>
                  <a:pt x="4350561" y="357700"/>
                </a:cubicBezTo>
                <a:cubicBezTo>
                  <a:pt x="4369334" y="361048"/>
                  <a:pt x="4384353" y="358816"/>
                  <a:pt x="4403127" y="358816"/>
                </a:cubicBezTo>
                <a:cubicBezTo>
                  <a:pt x="4406882" y="358816"/>
                  <a:pt x="4414391" y="358816"/>
                  <a:pt x="4414391" y="361048"/>
                </a:cubicBezTo>
                <a:cubicBezTo>
                  <a:pt x="4414391" y="363281"/>
                  <a:pt x="4410636" y="364397"/>
                  <a:pt x="4403127" y="364397"/>
                </a:cubicBezTo>
                <a:cubicBezTo>
                  <a:pt x="4395618" y="365514"/>
                  <a:pt x="4388108" y="364397"/>
                  <a:pt x="4380599" y="364397"/>
                </a:cubicBezTo>
                <a:cubicBezTo>
                  <a:pt x="4301749" y="364397"/>
                  <a:pt x="4222900" y="364397"/>
                  <a:pt x="4144051" y="364397"/>
                </a:cubicBezTo>
                <a:cubicBezTo>
                  <a:pt x="4136542" y="364397"/>
                  <a:pt x="4129032" y="364397"/>
                  <a:pt x="4121523" y="365514"/>
                </a:cubicBezTo>
                <a:cubicBezTo>
                  <a:pt x="4117768" y="365514"/>
                  <a:pt x="4114013" y="365514"/>
                  <a:pt x="4114013" y="366630"/>
                </a:cubicBezTo>
                <a:cubicBezTo>
                  <a:pt x="4117768" y="367746"/>
                  <a:pt x="4117768" y="368863"/>
                  <a:pt x="4121523" y="368863"/>
                </a:cubicBezTo>
                <a:cubicBezTo>
                  <a:pt x="4136542" y="368863"/>
                  <a:pt x="4151560" y="367746"/>
                  <a:pt x="4162825" y="368863"/>
                </a:cubicBezTo>
                <a:cubicBezTo>
                  <a:pt x="4181598" y="372211"/>
                  <a:pt x="4196617" y="368863"/>
                  <a:pt x="4211636" y="371095"/>
                </a:cubicBezTo>
                <a:cubicBezTo>
                  <a:pt x="4230410" y="373328"/>
                  <a:pt x="4249183" y="372211"/>
                  <a:pt x="4267957" y="373328"/>
                </a:cubicBezTo>
                <a:cubicBezTo>
                  <a:pt x="4275466" y="373328"/>
                  <a:pt x="4279221" y="369979"/>
                  <a:pt x="4290485" y="371095"/>
                </a:cubicBezTo>
                <a:cubicBezTo>
                  <a:pt x="4297995" y="371095"/>
                  <a:pt x="4309259" y="371095"/>
                  <a:pt x="4320523" y="371095"/>
                </a:cubicBezTo>
                <a:cubicBezTo>
                  <a:pt x="4391863" y="371095"/>
                  <a:pt x="4463203" y="371095"/>
                  <a:pt x="4534542" y="371095"/>
                </a:cubicBezTo>
                <a:cubicBezTo>
                  <a:pt x="4542052" y="371095"/>
                  <a:pt x="4549561" y="371095"/>
                  <a:pt x="4560825" y="369979"/>
                </a:cubicBezTo>
                <a:cubicBezTo>
                  <a:pt x="4583354" y="365514"/>
                  <a:pt x="4609637" y="366630"/>
                  <a:pt x="4635920" y="365514"/>
                </a:cubicBezTo>
                <a:cubicBezTo>
                  <a:pt x="4673467" y="363281"/>
                  <a:pt x="4711014" y="364397"/>
                  <a:pt x="4748562" y="364397"/>
                </a:cubicBezTo>
                <a:cubicBezTo>
                  <a:pt x="4748562" y="366630"/>
                  <a:pt x="4748562" y="367746"/>
                  <a:pt x="4748562" y="367746"/>
                </a:cubicBezTo>
                <a:cubicBezTo>
                  <a:pt x="4752316" y="374444"/>
                  <a:pt x="4759826" y="376677"/>
                  <a:pt x="4774845" y="374444"/>
                </a:cubicBezTo>
                <a:cubicBezTo>
                  <a:pt x="4789864" y="372211"/>
                  <a:pt x="4804882" y="373328"/>
                  <a:pt x="4819901" y="372211"/>
                </a:cubicBezTo>
                <a:cubicBezTo>
                  <a:pt x="4823656" y="372211"/>
                  <a:pt x="4834920" y="374444"/>
                  <a:pt x="4834920" y="369979"/>
                </a:cubicBezTo>
                <a:cubicBezTo>
                  <a:pt x="4834920" y="368863"/>
                  <a:pt x="4838675" y="368863"/>
                  <a:pt x="4842430" y="368863"/>
                </a:cubicBezTo>
                <a:cubicBezTo>
                  <a:pt x="4857449" y="369979"/>
                  <a:pt x="4872467" y="367746"/>
                  <a:pt x="4887486" y="369979"/>
                </a:cubicBezTo>
                <a:cubicBezTo>
                  <a:pt x="4898751" y="372211"/>
                  <a:pt x="4910015" y="371095"/>
                  <a:pt x="4921279" y="368863"/>
                </a:cubicBezTo>
                <a:cubicBezTo>
                  <a:pt x="4940053" y="366630"/>
                  <a:pt x="4962581" y="364397"/>
                  <a:pt x="4985109" y="364397"/>
                </a:cubicBezTo>
                <a:cubicBezTo>
                  <a:pt x="5060204" y="365514"/>
                  <a:pt x="5135298" y="364397"/>
                  <a:pt x="5214147" y="364397"/>
                </a:cubicBezTo>
                <a:cubicBezTo>
                  <a:pt x="5221657" y="364397"/>
                  <a:pt x="5229166" y="365514"/>
                  <a:pt x="5236676" y="363281"/>
                </a:cubicBezTo>
                <a:cubicBezTo>
                  <a:pt x="5244185" y="356583"/>
                  <a:pt x="5262959" y="355467"/>
                  <a:pt x="5281733" y="357700"/>
                </a:cubicBezTo>
                <a:cubicBezTo>
                  <a:pt x="5300506" y="359932"/>
                  <a:pt x="5319280" y="358816"/>
                  <a:pt x="5338053" y="358816"/>
                </a:cubicBezTo>
                <a:cubicBezTo>
                  <a:pt x="5349318" y="355467"/>
                  <a:pt x="5364336" y="358816"/>
                  <a:pt x="5371846" y="356583"/>
                </a:cubicBezTo>
                <a:cubicBezTo>
                  <a:pt x="5383110" y="353234"/>
                  <a:pt x="5394374" y="357700"/>
                  <a:pt x="5405638" y="357700"/>
                </a:cubicBezTo>
                <a:cubicBezTo>
                  <a:pt x="5450695" y="356583"/>
                  <a:pt x="5495752" y="359932"/>
                  <a:pt x="5540808" y="358816"/>
                </a:cubicBezTo>
                <a:cubicBezTo>
                  <a:pt x="5555827" y="358816"/>
                  <a:pt x="5574601" y="356583"/>
                  <a:pt x="5589620" y="358816"/>
                </a:cubicBezTo>
                <a:cubicBezTo>
                  <a:pt x="5612148" y="355467"/>
                  <a:pt x="5634677" y="357700"/>
                  <a:pt x="5657205" y="357700"/>
                </a:cubicBezTo>
                <a:cubicBezTo>
                  <a:pt x="5657205" y="356583"/>
                  <a:pt x="5660960" y="356583"/>
                  <a:pt x="5660960" y="357700"/>
                </a:cubicBezTo>
                <a:cubicBezTo>
                  <a:pt x="5664714" y="357700"/>
                  <a:pt x="5668469" y="356583"/>
                  <a:pt x="5668469" y="355467"/>
                </a:cubicBezTo>
                <a:cubicBezTo>
                  <a:pt x="5679733" y="351002"/>
                  <a:pt x="5683488" y="349885"/>
                  <a:pt x="5702262" y="352118"/>
                </a:cubicBezTo>
                <a:cubicBezTo>
                  <a:pt x="5721035" y="354351"/>
                  <a:pt x="5739809" y="355467"/>
                  <a:pt x="5758582" y="355467"/>
                </a:cubicBezTo>
                <a:cubicBezTo>
                  <a:pt x="5792375" y="355467"/>
                  <a:pt x="5822413" y="355467"/>
                  <a:pt x="5852451" y="355467"/>
                </a:cubicBezTo>
                <a:cubicBezTo>
                  <a:pt x="5859960" y="355467"/>
                  <a:pt x="5867469" y="354351"/>
                  <a:pt x="5871224" y="355467"/>
                </a:cubicBezTo>
                <a:cubicBezTo>
                  <a:pt x="5893753" y="357700"/>
                  <a:pt x="5912526" y="358816"/>
                  <a:pt x="5935055" y="355467"/>
                </a:cubicBezTo>
                <a:cubicBezTo>
                  <a:pt x="5938809" y="354351"/>
                  <a:pt x="5942564" y="356583"/>
                  <a:pt x="5942564" y="356583"/>
                </a:cubicBezTo>
                <a:cubicBezTo>
                  <a:pt x="5961338" y="357700"/>
                  <a:pt x="5976356" y="358816"/>
                  <a:pt x="5987621" y="354351"/>
                </a:cubicBezTo>
                <a:cubicBezTo>
                  <a:pt x="5998885" y="351002"/>
                  <a:pt x="6013904" y="347653"/>
                  <a:pt x="6028923" y="347653"/>
                </a:cubicBezTo>
                <a:cubicBezTo>
                  <a:pt x="6047696" y="347653"/>
                  <a:pt x="6066470" y="345420"/>
                  <a:pt x="6085243" y="345420"/>
                </a:cubicBezTo>
                <a:cubicBezTo>
                  <a:pt x="6104017" y="346537"/>
                  <a:pt x="6122791" y="345420"/>
                  <a:pt x="6141564" y="346537"/>
                </a:cubicBezTo>
                <a:cubicBezTo>
                  <a:pt x="6156583" y="348769"/>
                  <a:pt x="6175357" y="348769"/>
                  <a:pt x="6194130" y="351002"/>
                </a:cubicBezTo>
                <a:cubicBezTo>
                  <a:pt x="6205395" y="352118"/>
                  <a:pt x="6216659" y="354351"/>
                  <a:pt x="6227923" y="352118"/>
                </a:cubicBezTo>
                <a:cubicBezTo>
                  <a:pt x="6250451" y="351002"/>
                  <a:pt x="6269225" y="348769"/>
                  <a:pt x="6291753" y="349885"/>
                </a:cubicBezTo>
                <a:cubicBezTo>
                  <a:pt x="6310527" y="349885"/>
                  <a:pt x="6333055" y="349885"/>
                  <a:pt x="6351829" y="348769"/>
                </a:cubicBezTo>
                <a:cubicBezTo>
                  <a:pt x="6366848" y="348769"/>
                  <a:pt x="6381867" y="345420"/>
                  <a:pt x="6396886" y="351002"/>
                </a:cubicBezTo>
                <a:cubicBezTo>
                  <a:pt x="6396886" y="352118"/>
                  <a:pt x="6408150" y="351002"/>
                  <a:pt x="6411904" y="351002"/>
                </a:cubicBezTo>
                <a:cubicBezTo>
                  <a:pt x="6434433" y="353234"/>
                  <a:pt x="6456961" y="349885"/>
                  <a:pt x="6479489" y="348769"/>
                </a:cubicBezTo>
                <a:cubicBezTo>
                  <a:pt x="6517037" y="348769"/>
                  <a:pt x="6547075" y="352118"/>
                  <a:pt x="6580867" y="351002"/>
                </a:cubicBezTo>
                <a:cubicBezTo>
                  <a:pt x="6607150" y="351002"/>
                  <a:pt x="6625924" y="352118"/>
                  <a:pt x="6648452" y="354351"/>
                </a:cubicBezTo>
                <a:cubicBezTo>
                  <a:pt x="6659716" y="355467"/>
                  <a:pt x="6670980" y="355467"/>
                  <a:pt x="6682245" y="355467"/>
                </a:cubicBezTo>
                <a:cubicBezTo>
                  <a:pt x="6685999" y="354351"/>
                  <a:pt x="6689754" y="351002"/>
                  <a:pt x="6693509" y="348769"/>
                </a:cubicBezTo>
                <a:cubicBezTo>
                  <a:pt x="6701018" y="345420"/>
                  <a:pt x="6712282" y="343188"/>
                  <a:pt x="6723547" y="345420"/>
                </a:cubicBezTo>
                <a:cubicBezTo>
                  <a:pt x="6734811" y="347653"/>
                  <a:pt x="6746075" y="347653"/>
                  <a:pt x="6757339" y="347653"/>
                </a:cubicBezTo>
                <a:cubicBezTo>
                  <a:pt x="6787377" y="347653"/>
                  <a:pt x="6821169" y="351002"/>
                  <a:pt x="6854962" y="349885"/>
                </a:cubicBezTo>
                <a:cubicBezTo>
                  <a:pt x="6869981" y="353234"/>
                  <a:pt x="6888754" y="349885"/>
                  <a:pt x="6903773" y="353234"/>
                </a:cubicBezTo>
                <a:cubicBezTo>
                  <a:pt x="6918792" y="356583"/>
                  <a:pt x="6941321" y="356583"/>
                  <a:pt x="6956339" y="353234"/>
                </a:cubicBezTo>
                <a:cubicBezTo>
                  <a:pt x="6971358" y="351002"/>
                  <a:pt x="6986377" y="352118"/>
                  <a:pt x="7001396" y="351002"/>
                </a:cubicBezTo>
                <a:cubicBezTo>
                  <a:pt x="7023924" y="351002"/>
                  <a:pt x="7046453" y="353234"/>
                  <a:pt x="7065226" y="349885"/>
                </a:cubicBezTo>
                <a:cubicBezTo>
                  <a:pt x="7072735" y="348769"/>
                  <a:pt x="7080245" y="348769"/>
                  <a:pt x="7087755" y="351002"/>
                </a:cubicBezTo>
                <a:cubicBezTo>
                  <a:pt x="7095264" y="354351"/>
                  <a:pt x="7110283" y="354351"/>
                  <a:pt x="7121547" y="352118"/>
                </a:cubicBezTo>
                <a:cubicBezTo>
                  <a:pt x="7129057" y="351002"/>
                  <a:pt x="7136566" y="351002"/>
                  <a:pt x="7147830" y="351002"/>
                </a:cubicBezTo>
                <a:cubicBezTo>
                  <a:pt x="7162849" y="351002"/>
                  <a:pt x="7181623" y="351002"/>
                  <a:pt x="7200396" y="351002"/>
                </a:cubicBezTo>
                <a:cubicBezTo>
                  <a:pt x="7211661" y="351002"/>
                  <a:pt x="7219170" y="351002"/>
                  <a:pt x="7226679" y="351002"/>
                </a:cubicBezTo>
                <a:cubicBezTo>
                  <a:pt x="7234189" y="351002"/>
                  <a:pt x="7241698" y="353234"/>
                  <a:pt x="7245453" y="353234"/>
                </a:cubicBezTo>
                <a:cubicBezTo>
                  <a:pt x="7275491" y="357700"/>
                  <a:pt x="7298019" y="352118"/>
                  <a:pt x="7324302" y="353234"/>
                </a:cubicBezTo>
                <a:cubicBezTo>
                  <a:pt x="7331811" y="346537"/>
                  <a:pt x="7350585" y="349885"/>
                  <a:pt x="7361849" y="349885"/>
                </a:cubicBezTo>
                <a:cubicBezTo>
                  <a:pt x="7388133" y="348769"/>
                  <a:pt x="7410661" y="349885"/>
                  <a:pt x="7433189" y="349885"/>
                </a:cubicBezTo>
                <a:cubicBezTo>
                  <a:pt x="7440699" y="349885"/>
                  <a:pt x="7444453" y="348769"/>
                  <a:pt x="7451963" y="351002"/>
                </a:cubicBezTo>
                <a:cubicBezTo>
                  <a:pt x="7463227" y="353234"/>
                  <a:pt x="7474491" y="354351"/>
                  <a:pt x="7489510" y="353234"/>
                </a:cubicBezTo>
                <a:cubicBezTo>
                  <a:pt x="7504529" y="352118"/>
                  <a:pt x="7515793" y="355467"/>
                  <a:pt x="7530812" y="355467"/>
                </a:cubicBezTo>
                <a:cubicBezTo>
                  <a:pt x="7538321" y="355467"/>
                  <a:pt x="7545831" y="358816"/>
                  <a:pt x="7549585" y="361048"/>
                </a:cubicBezTo>
                <a:cubicBezTo>
                  <a:pt x="7557095" y="364397"/>
                  <a:pt x="7568359" y="362165"/>
                  <a:pt x="7575869" y="364397"/>
                </a:cubicBezTo>
                <a:cubicBezTo>
                  <a:pt x="7590887" y="366630"/>
                  <a:pt x="7609661" y="363281"/>
                  <a:pt x="7613416" y="358816"/>
                </a:cubicBezTo>
                <a:cubicBezTo>
                  <a:pt x="7613416" y="355467"/>
                  <a:pt x="7617171" y="354351"/>
                  <a:pt x="7624680" y="355467"/>
                </a:cubicBezTo>
                <a:cubicBezTo>
                  <a:pt x="7635944" y="355467"/>
                  <a:pt x="7639699" y="354351"/>
                  <a:pt x="7647209" y="352118"/>
                </a:cubicBezTo>
                <a:cubicBezTo>
                  <a:pt x="7658473" y="345420"/>
                  <a:pt x="7658473" y="345420"/>
                  <a:pt x="7677246" y="345420"/>
                </a:cubicBezTo>
                <a:cubicBezTo>
                  <a:pt x="7703529" y="345420"/>
                  <a:pt x="7729813" y="345420"/>
                  <a:pt x="7752341" y="345420"/>
                </a:cubicBezTo>
                <a:cubicBezTo>
                  <a:pt x="7771115" y="345420"/>
                  <a:pt x="7771115" y="345420"/>
                  <a:pt x="7789888" y="349885"/>
                </a:cubicBezTo>
                <a:cubicBezTo>
                  <a:pt x="7793643" y="351002"/>
                  <a:pt x="7797397" y="351002"/>
                  <a:pt x="7804907" y="351002"/>
                </a:cubicBezTo>
                <a:cubicBezTo>
                  <a:pt x="7816171" y="351002"/>
                  <a:pt x="7831190" y="352118"/>
                  <a:pt x="7846209" y="351002"/>
                </a:cubicBezTo>
                <a:cubicBezTo>
                  <a:pt x="7864983" y="351002"/>
                  <a:pt x="7880001" y="354351"/>
                  <a:pt x="7891265" y="357700"/>
                </a:cubicBezTo>
                <a:cubicBezTo>
                  <a:pt x="7898775" y="359932"/>
                  <a:pt x="7898775" y="361048"/>
                  <a:pt x="7910039" y="361048"/>
                </a:cubicBezTo>
                <a:cubicBezTo>
                  <a:pt x="7940077" y="361048"/>
                  <a:pt x="7973869" y="361048"/>
                  <a:pt x="8003907" y="361048"/>
                </a:cubicBezTo>
                <a:cubicBezTo>
                  <a:pt x="8033945" y="361048"/>
                  <a:pt x="8063983" y="361048"/>
                  <a:pt x="8097775" y="362165"/>
                </a:cubicBezTo>
                <a:cubicBezTo>
                  <a:pt x="8154096" y="364397"/>
                  <a:pt x="8210417" y="361048"/>
                  <a:pt x="8266738" y="364397"/>
                </a:cubicBezTo>
                <a:cubicBezTo>
                  <a:pt x="8289266" y="366630"/>
                  <a:pt x="8308040" y="362165"/>
                  <a:pt x="8334323" y="363281"/>
                </a:cubicBezTo>
                <a:cubicBezTo>
                  <a:pt x="8326813" y="359932"/>
                  <a:pt x="8323059" y="358816"/>
                  <a:pt x="8311795" y="358816"/>
                </a:cubicBezTo>
                <a:cubicBezTo>
                  <a:pt x="8304285" y="359932"/>
                  <a:pt x="8304285" y="357700"/>
                  <a:pt x="8304285" y="355467"/>
                </a:cubicBezTo>
                <a:cubicBezTo>
                  <a:pt x="8304285" y="353234"/>
                  <a:pt x="8308040" y="353234"/>
                  <a:pt x="8315549" y="353234"/>
                </a:cubicBezTo>
                <a:cubicBezTo>
                  <a:pt x="8326813" y="353234"/>
                  <a:pt x="8338077" y="352118"/>
                  <a:pt x="8345587" y="353234"/>
                </a:cubicBezTo>
                <a:cubicBezTo>
                  <a:pt x="8371870" y="356583"/>
                  <a:pt x="8398153" y="354351"/>
                  <a:pt x="8424437" y="355467"/>
                </a:cubicBezTo>
                <a:cubicBezTo>
                  <a:pt x="8431945" y="355467"/>
                  <a:pt x="8443210" y="356583"/>
                  <a:pt x="8450719" y="353234"/>
                </a:cubicBezTo>
                <a:cubicBezTo>
                  <a:pt x="8469493" y="354351"/>
                  <a:pt x="8480757" y="349885"/>
                  <a:pt x="8499531" y="352118"/>
                </a:cubicBezTo>
                <a:cubicBezTo>
                  <a:pt x="8518305" y="354351"/>
                  <a:pt x="8540833" y="355467"/>
                  <a:pt x="8563361" y="355467"/>
                </a:cubicBezTo>
                <a:cubicBezTo>
                  <a:pt x="8612173" y="355467"/>
                  <a:pt x="8657229" y="355467"/>
                  <a:pt x="8706041" y="355467"/>
                </a:cubicBezTo>
                <a:cubicBezTo>
                  <a:pt x="8751097" y="355467"/>
                  <a:pt x="8796154" y="354351"/>
                  <a:pt x="8844965" y="356583"/>
                </a:cubicBezTo>
                <a:cubicBezTo>
                  <a:pt x="8878758" y="358816"/>
                  <a:pt x="8916305" y="357700"/>
                  <a:pt x="8950097" y="357700"/>
                </a:cubicBezTo>
                <a:cubicBezTo>
                  <a:pt x="8953853" y="356583"/>
                  <a:pt x="8961362" y="357700"/>
                  <a:pt x="8961362" y="356583"/>
                </a:cubicBezTo>
                <a:cubicBezTo>
                  <a:pt x="8972626" y="351002"/>
                  <a:pt x="8987645" y="352118"/>
                  <a:pt x="9006419" y="353234"/>
                </a:cubicBezTo>
                <a:cubicBezTo>
                  <a:pt x="9006419" y="353234"/>
                  <a:pt x="9010173" y="353234"/>
                  <a:pt x="9010173" y="353234"/>
                </a:cubicBezTo>
                <a:cubicBezTo>
                  <a:pt x="9025192" y="349885"/>
                  <a:pt x="9040211" y="353234"/>
                  <a:pt x="9055230" y="351002"/>
                </a:cubicBezTo>
                <a:cubicBezTo>
                  <a:pt x="9070249" y="349885"/>
                  <a:pt x="9081513" y="349885"/>
                  <a:pt x="9096532" y="349885"/>
                </a:cubicBezTo>
                <a:cubicBezTo>
                  <a:pt x="9126569" y="349885"/>
                  <a:pt x="9152853" y="349885"/>
                  <a:pt x="9179136" y="349885"/>
                </a:cubicBezTo>
                <a:cubicBezTo>
                  <a:pt x="9182891" y="349885"/>
                  <a:pt x="9190400" y="349885"/>
                  <a:pt x="9194155" y="348769"/>
                </a:cubicBezTo>
                <a:cubicBezTo>
                  <a:pt x="9197909" y="348769"/>
                  <a:pt x="9205419" y="347653"/>
                  <a:pt x="9205419" y="345420"/>
                </a:cubicBezTo>
                <a:cubicBezTo>
                  <a:pt x="9205419" y="343188"/>
                  <a:pt x="9197909" y="344304"/>
                  <a:pt x="9194155" y="343188"/>
                </a:cubicBezTo>
                <a:cubicBezTo>
                  <a:pt x="9179136" y="339839"/>
                  <a:pt x="9160362" y="343188"/>
                  <a:pt x="9145343" y="339839"/>
                </a:cubicBezTo>
                <a:cubicBezTo>
                  <a:pt x="9130325" y="340955"/>
                  <a:pt x="9115305" y="337606"/>
                  <a:pt x="9100287" y="337606"/>
                </a:cubicBezTo>
                <a:cubicBezTo>
                  <a:pt x="9081513" y="338722"/>
                  <a:pt x="9066494" y="335374"/>
                  <a:pt x="9047721" y="335374"/>
                </a:cubicBezTo>
                <a:cubicBezTo>
                  <a:pt x="9058985" y="333141"/>
                  <a:pt x="9066494" y="332025"/>
                  <a:pt x="9074003" y="330908"/>
                </a:cubicBezTo>
                <a:cubicBezTo>
                  <a:pt x="9077758" y="329792"/>
                  <a:pt x="9081513" y="329792"/>
                  <a:pt x="9085267" y="330908"/>
                </a:cubicBezTo>
                <a:cubicBezTo>
                  <a:pt x="9100287" y="334257"/>
                  <a:pt x="9115305" y="330908"/>
                  <a:pt x="9134079" y="332025"/>
                </a:cubicBezTo>
                <a:cubicBezTo>
                  <a:pt x="9141589" y="332025"/>
                  <a:pt x="9141589" y="330908"/>
                  <a:pt x="9141589" y="328676"/>
                </a:cubicBezTo>
                <a:cubicBezTo>
                  <a:pt x="9137834" y="325327"/>
                  <a:pt x="9149098" y="325327"/>
                  <a:pt x="9152853" y="326443"/>
                </a:cubicBezTo>
                <a:cubicBezTo>
                  <a:pt x="9171627" y="329792"/>
                  <a:pt x="9190400" y="328676"/>
                  <a:pt x="9209173" y="327560"/>
                </a:cubicBezTo>
                <a:cubicBezTo>
                  <a:pt x="9227947" y="327560"/>
                  <a:pt x="9246721" y="330908"/>
                  <a:pt x="9269249" y="329792"/>
                </a:cubicBezTo>
                <a:cubicBezTo>
                  <a:pt x="9310551" y="336490"/>
                  <a:pt x="9355608" y="335374"/>
                  <a:pt x="9400664" y="337606"/>
                </a:cubicBezTo>
                <a:cubicBezTo>
                  <a:pt x="9430702" y="338722"/>
                  <a:pt x="9460740" y="337606"/>
                  <a:pt x="9490778" y="334257"/>
                </a:cubicBezTo>
                <a:cubicBezTo>
                  <a:pt x="9505797" y="332025"/>
                  <a:pt x="9509551" y="330908"/>
                  <a:pt x="9498287" y="326443"/>
                </a:cubicBezTo>
                <a:cubicBezTo>
                  <a:pt x="9494533" y="325327"/>
                  <a:pt x="9490778" y="325327"/>
                  <a:pt x="9494533" y="324211"/>
                </a:cubicBezTo>
                <a:cubicBezTo>
                  <a:pt x="9513306" y="323094"/>
                  <a:pt x="9535835" y="326443"/>
                  <a:pt x="9550853" y="320862"/>
                </a:cubicBezTo>
                <a:cubicBezTo>
                  <a:pt x="9528325" y="318629"/>
                  <a:pt x="9505797" y="314164"/>
                  <a:pt x="9483268" y="311931"/>
                </a:cubicBezTo>
                <a:cubicBezTo>
                  <a:pt x="9460740" y="309699"/>
                  <a:pt x="9438212" y="307466"/>
                  <a:pt x="9415683" y="300768"/>
                </a:cubicBezTo>
                <a:cubicBezTo>
                  <a:pt x="9438212" y="300768"/>
                  <a:pt x="9456985" y="300768"/>
                  <a:pt x="9472004" y="300768"/>
                </a:cubicBezTo>
                <a:cubicBezTo>
                  <a:pt x="9479514" y="300768"/>
                  <a:pt x="9487023" y="304117"/>
                  <a:pt x="9494533" y="303001"/>
                </a:cubicBezTo>
                <a:cubicBezTo>
                  <a:pt x="9505797" y="307466"/>
                  <a:pt x="9524570" y="306350"/>
                  <a:pt x="9539589" y="308582"/>
                </a:cubicBezTo>
                <a:cubicBezTo>
                  <a:pt x="9558363" y="309699"/>
                  <a:pt x="9577137" y="309699"/>
                  <a:pt x="9595910" y="306350"/>
                </a:cubicBezTo>
                <a:cubicBezTo>
                  <a:pt x="9607174" y="305234"/>
                  <a:pt x="9607174" y="305234"/>
                  <a:pt x="9595910" y="303001"/>
                </a:cubicBezTo>
                <a:cubicBezTo>
                  <a:pt x="9588401" y="300768"/>
                  <a:pt x="9588401" y="300768"/>
                  <a:pt x="9595910" y="299652"/>
                </a:cubicBezTo>
                <a:cubicBezTo>
                  <a:pt x="9603420" y="298536"/>
                  <a:pt x="9607174" y="297419"/>
                  <a:pt x="9603420" y="295187"/>
                </a:cubicBezTo>
                <a:cubicBezTo>
                  <a:pt x="9588401" y="290722"/>
                  <a:pt x="9573382" y="288489"/>
                  <a:pt x="9550853" y="289605"/>
                </a:cubicBezTo>
                <a:cubicBezTo>
                  <a:pt x="9547099" y="289605"/>
                  <a:pt x="9543344" y="288489"/>
                  <a:pt x="9543344" y="287373"/>
                </a:cubicBezTo>
                <a:cubicBezTo>
                  <a:pt x="9543344" y="286256"/>
                  <a:pt x="9547099" y="285140"/>
                  <a:pt x="9550853" y="285140"/>
                </a:cubicBezTo>
                <a:cubicBezTo>
                  <a:pt x="9580891" y="286256"/>
                  <a:pt x="9607174" y="282908"/>
                  <a:pt x="9633457" y="279559"/>
                </a:cubicBezTo>
                <a:cubicBezTo>
                  <a:pt x="9637212" y="279559"/>
                  <a:pt x="9648476" y="278442"/>
                  <a:pt x="9652231" y="279559"/>
                </a:cubicBezTo>
                <a:cubicBezTo>
                  <a:pt x="9663495" y="282908"/>
                  <a:pt x="9674759" y="280675"/>
                  <a:pt x="9682269" y="281791"/>
                </a:cubicBezTo>
                <a:cubicBezTo>
                  <a:pt x="9693533" y="281791"/>
                  <a:pt x="9701042" y="280675"/>
                  <a:pt x="9701042" y="278442"/>
                </a:cubicBezTo>
                <a:cubicBezTo>
                  <a:pt x="9701042" y="276210"/>
                  <a:pt x="9697288" y="273977"/>
                  <a:pt x="9689778" y="273977"/>
                </a:cubicBezTo>
                <a:cubicBezTo>
                  <a:pt x="9674759" y="272861"/>
                  <a:pt x="9663495" y="271745"/>
                  <a:pt x="9648476" y="271745"/>
                </a:cubicBezTo>
                <a:cubicBezTo>
                  <a:pt x="9625948" y="271745"/>
                  <a:pt x="9607174" y="271745"/>
                  <a:pt x="9580891" y="271745"/>
                </a:cubicBezTo>
                <a:cubicBezTo>
                  <a:pt x="9592155" y="269512"/>
                  <a:pt x="9603420" y="270628"/>
                  <a:pt x="9610929" y="268396"/>
                </a:cubicBezTo>
                <a:cubicBezTo>
                  <a:pt x="9610929" y="267279"/>
                  <a:pt x="9618438" y="267279"/>
                  <a:pt x="9618438" y="266163"/>
                </a:cubicBezTo>
                <a:cubicBezTo>
                  <a:pt x="9614684" y="263930"/>
                  <a:pt x="9610929" y="263930"/>
                  <a:pt x="9607174" y="263930"/>
                </a:cubicBezTo>
                <a:cubicBezTo>
                  <a:pt x="9592155" y="263930"/>
                  <a:pt x="9577137" y="265047"/>
                  <a:pt x="9562118" y="266163"/>
                </a:cubicBezTo>
                <a:cubicBezTo>
                  <a:pt x="9539589" y="267279"/>
                  <a:pt x="9520816" y="266163"/>
                  <a:pt x="9498287" y="266163"/>
                </a:cubicBezTo>
                <a:cubicBezTo>
                  <a:pt x="9483268" y="266163"/>
                  <a:pt x="9468250" y="265047"/>
                  <a:pt x="9449476" y="261698"/>
                </a:cubicBezTo>
                <a:cubicBezTo>
                  <a:pt x="9475759" y="262814"/>
                  <a:pt x="9494533" y="261698"/>
                  <a:pt x="9513306" y="260582"/>
                </a:cubicBezTo>
                <a:cubicBezTo>
                  <a:pt x="9532080" y="258349"/>
                  <a:pt x="9554608" y="258349"/>
                  <a:pt x="9573382" y="258349"/>
                </a:cubicBezTo>
                <a:cubicBezTo>
                  <a:pt x="9577137" y="258349"/>
                  <a:pt x="9580891" y="258349"/>
                  <a:pt x="9584646" y="258349"/>
                </a:cubicBezTo>
                <a:cubicBezTo>
                  <a:pt x="9584646" y="255000"/>
                  <a:pt x="9577137" y="250535"/>
                  <a:pt x="9595910" y="249419"/>
                </a:cubicBezTo>
                <a:cubicBezTo>
                  <a:pt x="9595910" y="249419"/>
                  <a:pt x="9595910" y="248302"/>
                  <a:pt x="9595910" y="247186"/>
                </a:cubicBezTo>
                <a:cubicBezTo>
                  <a:pt x="9592155" y="246070"/>
                  <a:pt x="9588401" y="247186"/>
                  <a:pt x="9584646" y="246070"/>
                </a:cubicBezTo>
                <a:cubicBezTo>
                  <a:pt x="9573382" y="246070"/>
                  <a:pt x="9558363" y="247186"/>
                  <a:pt x="9547099" y="246070"/>
                </a:cubicBezTo>
                <a:cubicBezTo>
                  <a:pt x="9547099" y="246070"/>
                  <a:pt x="9543344" y="244953"/>
                  <a:pt x="9543344" y="243837"/>
                </a:cubicBezTo>
                <a:cubicBezTo>
                  <a:pt x="9547099" y="243837"/>
                  <a:pt x="9547099" y="242721"/>
                  <a:pt x="9547099" y="242721"/>
                </a:cubicBezTo>
                <a:cubicBezTo>
                  <a:pt x="9558363" y="242721"/>
                  <a:pt x="9573382" y="242721"/>
                  <a:pt x="9584646" y="242721"/>
                </a:cubicBezTo>
                <a:cubicBezTo>
                  <a:pt x="9595910" y="242721"/>
                  <a:pt x="9610929" y="242721"/>
                  <a:pt x="9622193" y="242721"/>
                </a:cubicBezTo>
                <a:cubicBezTo>
                  <a:pt x="9629703" y="242721"/>
                  <a:pt x="9637212" y="242721"/>
                  <a:pt x="9640967" y="242721"/>
                </a:cubicBezTo>
                <a:cubicBezTo>
                  <a:pt x="9652231" y="240488"/>
                  <a:pt x="9659740" y="238256"/>
                  <a:pt x="9671005" y="237139"/>
                </a:cubicBezTo>
                <a:cubicBezTo>
                  <a:pt x="9686024" y="236023"/>
                  <a:pt x="9701042" y="233790"/>
                  <a:pt x="9716061" y="232674"/>
                </a:cubicBezTo>
                <a:cubicBezTo>
                  <a:pt x="9727325" y="232674"/>
                  <a:pt x="9727325" y="231558"/>
                  <a:pt x="9727325" y="229325"/>
                </a:cubicBezTo>
                <a:cubicBezTo>
                  <a:pt x="9727325" y="227093"/>
                  <a:pt x="9723571" y="227093"/>
                  <a:pt x="9716061" y="227093"/>
                </a:cubicBezTo>
                <a:cubicBezTo>
                  <a:pt x="9704797" y="225976"/>
                  <a:pt x="9704797" y="225976"/>
                  <a:pt x="9712307" y="223744"/>
                </a:cubicBezTo>
                <a:cubicBezTo>
                  <a:pt x="9716061" y="221511"/>
                  <a:pt x="9727325" y="220395"/>
                  <a:pt x="9708552" y="219279"/>
                </a:cubicBezTo>
                <a:cubicBezTo>
                  <a:pt x="9704797" y="219279"/>
                  <a:pt x="9708552" y="217046"/>
                  <a:pt x="9708552" y="215930"/>
                </a:cubicBezTo>
                <a:cubicBezTo>
                  <a:pt x="9708552" y="215930"/>
                  <a:pt x="9708552" y="215930"/>
                  <a:pt x="9712307" y="215930"/>
                </a:cubicBezTo>
                <a:cubicBezTo>
                  <a:pt x="9723571" y="211464"/>
                  <a:pt x="9723571" y="211464"/>
                  <a:pt x="9712307" y="208116"/>
                </a:cubicBezTo>
                <a:cubicBezTo>
                  <a:pt x="9704797" y="205883"/>
                  <a:pt x="9689778" y="204767"/>
                  <a:pt x="9682269" y="200301"/>
                </a:cubicBezTo>
                <a:cubicBezTo>
                  <a:pt x="9693533" y="199185"/>
                  <a:pt x="9712307" y="200301"/>
                  <a:pt x="9719816" y="196953"/>
                </a:cubicBezTo>
                <a:cubicBezTo>
                  <a:pt x="9719816" y="196953"/>
                  <a:pt x="9719816" y="195836"/>
                  <a:pt x="9716061" y="195836"/>
                </a:cubicBezTo>
                <a:cubicBezTo>
                  <a:pt x="9667250" y="195836"/>
                  <a:pt x="9618438" y="195836"/>
                  <a:pt x="9565872" y="195836"/>
                </a:cubicBezTo>
                <a:cubicBezTo>
                  <a:pt x="9562118" y="194720"/>
                  <a:pt x="9569627" y="194720"/>
                  <a:pt x="9562118" y="194720"/>
                </a:cubicBezTo>
                <a:cubicBezTo>
                  <a:pt x="9569627" y="194720"/>
                  <a:pt x="9577137" y="194720"/>
                  <a:pt x="9580891" y="193604"/>
                </a:cubicBezTo>
                <a:cubicBezTo>
                  <a:pt x="9592155" y="193604"/>
                  <a:pt x="9607174" y="192487"/>
                  <a:pt x="9610929" y="188022"/>
                </a:cubicBezTo>
                <a:cubicBezTo>
                  <a:pt x="9610929" y="183557"/>
                  <a:pt x="9614684" y="184673"/>
                  <a:pt x="9625948" y="184673"/>
                </a:cubicBezTo>
                <a:cubicBezTo>
                  <a:pt x="9640967" y="184673"/>
                  <a:pt x="9655986" y="185790"/>
                  <a:pt x="9667250" y="182441"/>
                </a:cubicBezTo>
                <a:cubicBezTo>
                  <a:pt x="9671005" y="182441"/>
                  <a:pt x="9674759" y="181324"/>
                  <a:pt x="9674759" y="180208"/>
                </a:cubicBezTo>
                <a:cubicBezTo>
                  <a:pt x="9674759" y="177976"/>
                  <a:pt x="9671005" y="179092"/>
                  <a:pt x="9667250" y="179092"/>
                </a:cubicBezTo>
                <a:cubicBezTo>
                  <a:pt x="9637212" y="179092"/>
                  <a:pt x="9607174" y="179092"/>
                  <a:pt x="9577137" y="179092"/>
                </a:cubicBezTo>
                <a:cubicBezTo>
                  <a:pt x="9573382" y="179092"/>
                  <a:pt x="9565872" y="179092"/>
                  <a:pt x="9565872" y="177976"/>
                </a:cubicBezTo>
                <a:cubicBezTo>
                  <a:pt x="9562118" y="176859"/>
                  <a:pt x="9562118" y="174627"/>
                  <a:pt x="9558363" y="173510"/>
                </a:cubicBezTo>
                <a:cubicBezTo>
                  <a:pt x="9562118" y="172394"/>
                  <a:pt x="9565872" y="171278"/>
                  <a:pt x="9577137" y="171278"/>
                </a:cubicBezTo>
                <a:cubicBezTo>
                  <a:pt x="9592155" y="171278"/>
                  <a:pt x="9603420" y="167929"/>
                  <a:pt x="9618438" y="169045"/>
                </a:cubicBezTo>
                <a:cubicBezTo>
                  <a:pt x="9629703" y="164580"/>
                  <a:pt x="9648476" y="169045"/>
                  <a:pt x="9659740" y="164580"/>
                </a:cubicBezTo>
                <a:cubicBezTo>
                  <a:pt x="9674759" y="164580"/>
                  <a:pt x="9689778" y="164580"/>
                  <a:pt x="9704797" y="164580"/>
                </a:cubicBezTo>
                <a:cubicBezTo>
                  <a:pt x="9716061" y="164580"/>
                  <a:pt x="9727325" y="164580"/>
                  <a:pt x="9738590" y="165696"/>
                </a:cubicBezTo>
                <a:cubicBezTo>
                  <a:pt x="9746099" y="165696"/>
                  <a:pt x="9749854" y="163464"/>
                  <a:pt x="9753609" y="162347"/>
                </a:cubicBezTo>
                <a:cubicBezTo>
                  <a:pt x="9753609" y="161231"/>
                  <a:pt x="9753609" y="160115"/>
                  <a:pt x="9749854" y="158998"/>
                </a:cubicBezTo>
                <a:cubicBezTo>
                  <a:pt x="9742344" y="158998"/>
                  <a:pt x="9738590" y="158998"/>
                  <a:pt x="9731080" y="158998"/>
                </a:cubicBezTo>
                <a:cubicBezTo>
                  <a:pt x="9716061" y="158998"/>
                  <a:pt x="9697288" y="157882"/>
                  <a:pt x="9682269" y="160115"/>
                </a:cubicBezTo>
                <a:cubicBezTo>
                  <a:pt x="9663495" y="162347"/>
                  <a:pt x="9648476" y="157882"/>
                  <a:pt x="9633457" y="158998"/>
                </a:cubicBezTo>
                <a:cubicBezTo>
                  <a:pt x="9629703" y="160115"/>
                  <a:pt x="9622193" y="160115"/>
                  <a:pt x="9618438" y="157882"/>
                </a:cubicBezTo>
                <a:cubicBezTo>
                  <a:pt x="9648476" y="156766"/>
                  <a:pt x="9682269" y="154533"/>
                  <a:pt x="9716061" y="155650"/>
                </a:cubicBezTo>
                <a:cubicBezTo>
                  <a:pt x="9719816" y="155650"/>
                  <a:pt x="9727325" y="154533"/>
                  <a:pt x="9731080" y="155650"/>
                </a:cubicBezTo>
                <a:cubicBezTo>
                  <a:pt x="9738590" y="156766"/>
                  <a:pt x="9742344" y="152301"/>
                  <a:pt x="9749854" y="153417"/>
                </a:cubicBezTo>
                <a:cubicBezTo>
                  <a:pt x="9753609" y="153417"/>
                  <a:pt x="9753609" y="151184"/>
                  <a:pt x="9753609" y="150068"/>
                </a:cubicBezTo>
                <a:cubicBezTo>
                  <a:pt x="9753609" y="147835"/>
                  <a:pt x="9749854" y="147835"/>
                  <a:pt x="9746099" y="147835"/>
                </a:cubicBezTo>
                <a:cubicBezTo>
                  <a:pt x="9727325" y="147835"/>
                  <a:pt x="9708552" y="147835"/>
                  <a:pt x="9689778" y="147835"/>
                </a:cubicBezTo>
                <a:cubicBezTo>
                  <a:pt x="9708552" y="146719"/>
                  <a:pt x="9727325" y="143370"/>
                  <a:pt x="9749854" y="143370"/>
                </a:cubicBezTo>
                <a:cubicBezTo>
                  <a:pt x="9753609" y="144487"/>
                  <a:pt x="9761118" y="144487"/>
                  <a:pt x="9761118" y="141138"/>
                </a:cubicBezTo>
                <a:cubicBezTo>
                  <a:pt x="9761118" y="138905"/>
                  <a:pt x="9753609" y="140021"/>
                  <a:pt x="9746099" y="140021"/>
                </a:cubicBezTo>
                <a:cubicBezTo>
                  <a:pt x="9716061" y="140021"/>
                  <a:pt x="9686024" y="140021"/>
                  <a:pt x="9652231" y="140021"/>
                </a:cubicBezTo>
                <a:cubicBezTo>
                  <a:pt x="9648476" y="140021"/>
                  <a:pt x="9640967" y="141138"/>
                  <a:pt x="9637212" y="137789"/>
                </a:cubicBezTo>
                <a:cubicBezTo>
                  <a:pt x="9644722" y="137789"/>
                  <a:pt x="9659740" y="138905"/>
                  <a:pt x="9663495" y="137789"/>
                </a:cubicBezTo>
                <a:cubicBezTo>
                  <a:pt x="9674759" y="134440"/>
                  <a:pt x="9686024" y="136672"/>
                  <a:pt x="9697288" y="134440"/>
                </a:cubicBezTo>
                <a:cubicBezTo>
                  <a:pt x="9704797" y="133324"/>
                  <a:pt x="9719816" y="134440"/>
                  <a:pt x="9731080" y="134440"/>
                </a:cubicBezTo>
                <a:cubicBezTo>
                  <a:pt x="9738590" y="134440"/>
                  <a:pt x="9742344" y="133324"/>
                  <a:pt x="9742344" y="131091"/>
                </a:cubicBezTo>
                <a:cubicBezTo>
                  <a:pt x="9742344" y="129975"/>
                  <a:pt x="9738590" y="127742"/>
                  <a:pt x="9731080" y="127742"/>
                </a:cubicBezTo>
                <a:cubicBezTo>
                  <a:pt x="9704797" y="128858"/>
                  <a:pt x="9678514" y="128858"/>
                  <a:pt x="9652231" y="127742"/>
                </a:cubicBezTo>
                <a:cubicBezTo>
                  <a:pt x="9640967" y="127742"/>
                  <a:pt x="9633457" y="128858"/>
                  <a:pt x="9618438" y="126626"/>
                </a:cubicBezTo>
                <a:cubicBezTo>
                  <a:pt x="9637212" y="126626"/>
                  <a:pt x="9648476" y="125509"/>
                  <a:pt x="9659740" y="126626"/>
                </a:cubicBezTo>
                <a:cubicBezTo>
                  <a:pt x="9674759" y="126626"/>
                  <a:pt x="9678514" y="124393"/>
                  <a:pt x="9686024" y="122161"/>
                </a:cubicBezTo>
                <a:cubicBezTo>
                  <a:pt x="9689778" y="121044"/>
                  <a:pt x="9689778" y="119928"/>
                  <a:pt x="9686024" y="118812"/>
                </a:cubicBezTo>
                <a:cubicBezTo>
                  <a:pt x="9682269" y="117695"/>
                  <a:pt x="9678514" y="116579"/>
                  <a:pt x="9671005" y="116579"/>
                </a:cubicBezTo>
                <a:cubicBezTo>
                  <a:pt x="9652231" y="117695"/>
                  <a:pt x="9637212" y="116579"/>
                  <a:pt x="9622193" y="114346"/>
                </a:cubicBezTo>
                <a:cubicBezTo>
                  <a:pt x="9599665" y="112114"/>
                  <a:pt x="9580891" y="113230"/>
                  <a:pt x="9558363" y="113230"/>
                </a:cubicBezTo>
                <a:cubicBezTo>
                  <a:pt x="9524570" y="113230"/>
                  <a:pt x="9490778" y="113230"/>
                  <a:pt x="9453231" y="113230"/>
                </a:cubicBezTo>
                <a:cubicBezTo>
                  <a:pt x="9449476" y="112114"/>
                  <a:pt x="9438212" y="114346"/>
                  <a:pt x="9434457" y="112114"/>
                </a:cubicBezTo>
                <a:cubicBezTo>
                  <a:pt x="9438212" y="110998"/>
                  <a:pt x="9445721" y="109881"/>
                  <a:pt x="9445721" y="107649"/>
                </a:cubicBezTo>
                <a:cubicBezTo>
                  <a:pt x="9449476" y="103184"/>
                  <a:pt x="9460740" y="103184"/>
                  <a:pt x="9475759" y="103184"/>
                </a:cubicBezTo>
                <a:cubicBezTo>
                  <a:pt x="9483268" y="103184"/>
                  <a:pt x="9494533" y="104300"/>
                  <a:pt x="9505797" y="100951"/>
                </a:cubicBezTo>
                <a:cubicBezTo>
                  <a:pt x="9524570" y="102067"/>
                  <a:pt x="9547099" y="99835"/>
                  <a:pt x="9565872" y="102067"/>
                </a:cubicBezTo>
                <a:cubicBezTo>
                  <a:pt x="9577137" y="104300"/>
                  <a:pt x="9588401" y="103184"/>
                  <a:pt x="9599665" y="103184"/>
                </a:cubicBezTo>
                <a:cubicBezTo>
                  <a:pt x="9603420" y="103184"/>
                  <a:pt x="9610929" y="100951"/>
                  <a:pt x="9610929" y="98718"/>
                </a:cubicBezTo>
                <a:cubicBezTo>
                  <a:pt x="9607174" y="96486"/>
                  <a:pt x="9603420" y="97602"/>
                  <a:pt x="9595910" y="97602"/>
                </a:cubicBezTo>
                <a:cubicBezTo>
                  <a:pt x="9550853" y="96486"/>
                  <a:pt x="9505797" y="97602"/>
                  <a:pt x="9460740" y="95369"/>
                </a:cubicBezTo>
                <a:cubicBezTo>
                  <a:pt x="9419438" y="94253"/>
                  <a:pt x="9374381" y="95369"/>
                  <a:pt x="9333079" y="95369"/>
                </a:cubicBezTo>
                <a:cubicBezTo>
                  <a:pt x="9329325" y="95369"/>
                  <a:pt x="9321815" y="95369"/>
                  <a:pt x="9321815" y="96486"/>
                </a:cubicBezTo>
                <a:cubicBezTo>
                  <a:pt x="9321815" y="98718"/>
                  <a:pt x="9325570" y="98718"/>
                  <a:pt x="9329325" y="98718"/>
                </a:cubicBezTo>
                <a:cubicBezTo>
                  <a:pt x="9336834" y="99835"/>
                  <a:pt x="9340589" y="100951"/>
                  <a:pt x="9348098" y="102067"/>
                </a:cubicBezTo>
                <a:cubicBezTo>
                  <a:pt x="9351853" y="102067"/>
                  <a:pt x="9351853" y="104300"/>
                  <a:pt x="9348098" y="104300"/>
                </a:cubicBezTo>
                <a:cubicBezTo>
                  <a:pt x="9336834" y="104300"/>
                  <a:pt x="9333079" y="107649"/>
                  <a:pt x="9325570" y="106532"/>
                </a:cubicBezTo>
                <a:cubicBezTo>
                  <a:pt x="9318061" y="104300"/>
                  <a:pt x="9303041" y="104300"/>
                  <a:pt x="9299287" y="100951"/>
                </a:cubicBezTo>
                <a:cubicBezTo>
                  <a:pt x="9291777" y="96486"/>
                  <a:pt x="9280513" y="97602"/>
                  <a:pt x="9269249" y="97602"/>
                </a:cubicBezTo>
                <a:cubicBezTo>
                  <a:pt x="9254231" y="97602"/>
                  <a:pt x="9246721" y="100951"/>
                  <a:pt x="9231702" y="102067"/>
                </a:cubicBezTo>
                <a:cubicBezTo>
                  <a:pt x="9220437" y="108765"/>
                  <a:pt x="9197909" y="107649"/>
                  <a:pt x="9179136" y="110998"/>
                </a:cubicBezTo>
                <a:cubicBezTo>
                  <a:pt x="9175381" y="110998"/>
                  <a:pt x="9167871" y="110998"/>
                  <a:pt x="9167871" y="109881"/>
                </a:cubicBezTo>
                <a:cubicBezTo>
                  <a:pt x="9164117" y="108765"/>
                  <a:pt x="9164117" y="106532"/>
                  <a:pt x="9171627" y="106532"/>
                </a:cubicBezTo>
                <a:cubicBezTo>
                  <a:pt x="9179136" y="106532"/>
                  <a:pt x="9186645" y="104300"/>
                  <a:pt x="9182891" y="104300"/>
                </a:cubicBezTo>
                <a:cubicBezTo>
                  <a:pt x="9179136" y="102067"/>
                  <a:pt x="9175381" y="98718"/>
                  <a:pt x="9164117" y="98718"/>
                </a:cubicBezTo>
                <a:cubicBezTo>
                  <a:pt x="9156607" y="99835"/>
                  <a:pt x="9149098" y="98718"/>
                  <a:pt x="9141589" y="99835"/>
                </a:cubicBezTo>
                <a:cubicBezTo>
                  <a:pt x="9104041" y="106532"/>
                  <a:pt x="9062739" y="104300"/>
                  <a:pt x="9025192" y="106532"/>
                </a:cubicBezTo>
                <a:cubicBezTo>
                  <a:pt x="8995155" y="108765"/>
                  <a:pt x="8961362" y="104300"/>
                  <a:pt x="8931324" y="105416"/>
                </a:cubicBezTo>
                <a:cubicBezTo>
                  <a:pt x="8927569" y="105416"/>
                  <a:pt x="8927569" y="104300"/>
                  <a:pt x="8923815" y="103184"/>
                </a:cubicBezTo>
                <a:cubicBezTo>
                  <a:pt x="8912551" y="102067"/>
                  <a:pt x="8901286" y="103184"/>
                  <a:pt x="8901286" y="106532"/>
                </a:cubicBezTo>
                <a:cubicBezTo>
                  <a:pt x="8893777" y="112114"/>
                  <a:pt x="8871249" y="113230"/>
                  <a:pt x="8859984" y="114346"/>
                </a:cubicBezTo>
                <a:cubicBezTo>
                  <a:pt x="8841211" y="115463"/>
                  <a:pt x="8822437" y="116579"/>
                  <a:pt x="8811173" y="110998"/>
                </a:cubicBezTo>
                <a:cubicBezTo>
                  <a:pt x="8807418" y="109881"/>
                  <a:pt x="8803663" y="108765"/>
                  <a:pt x="8799909" y="108765"/>
                </a:cubicBezTo>
                <a:lnTo>
                  <a:pt x="8771353" y="106531"/>
                </a:lnTo>
                <a:lnTo>
                  <a:pt x="8782299" y="102192"/>
                </a:lnTo>
                <a:cubicBezTo>
                  <a:pt x="8782299" y="99959"/>
                  <a:pt x="8774790" y="98843"/>
                  <a:pt x="8763526" y="98843"/>
                </a:cubicBezTo>
                <a:cubicBezTo>
                  <a:pt x="8756016" y="99959"/>
                  <a:pt x="8744752" y="97727"/>
                  <a:pt x="8733488" y="101076"/>
                </a:cubicBezTo>
                <a:cubicBezTo>
                  <a:pt x="8729733" y="102192"/>
                  <a:pt x="8718469" y="101076"/>
                  <a:pt x="8714714" y="101076"/>
                </a:cubicBezTo>
                <a:cubicBezTo>
                  <a:pt x="8688431" y="97727"/>
                  <a:pt x="8662148" y="94378"/>
                  <a:pt x="8632110" y="95494"/>
                </a:cubicBezTo>
                <a:cubicBezTo>
                  <a:pt x="8628356" y="95494"/>
                  <a:pt x="8624601" y="94378"/>
                  <a:pt x="8624601" y="93261"/>
                </a:cubicBezTo>
                <a:cubicBezTo>
                  <a:pt x="8624601" y="92145"/>
                  <a:pt x="8628356" y="91029"/>
                  <a:pt x="8632110" y="91029"/>
                </a:cubicBezTo>
                <a:cubicBezTo>
                  <a:pt x="8654639" y="92145"/>
                  <a:pt x="8669658" y="89912"/>
                  <a:pt x="8684677" y="85447"/>
                </a:cubicBezTo>
                <a:cubicBezTo>
                  <a:pt x="8688431" y="83215"/>
                  <a:pt x="8684677" y="82098"/>
                  <a:pt x="8677167" y="80982"/>
                </a:cubicBezTo>
                <a:cubicBezTo>
                  <a:pt x="8669658" y="79866"/>
                  <a:pt x="8669658" y="79866"/>
                  <a:pt x="8677167" y="77633"/>
                </a:cubicBezTo>
                <a:cubicBezTo>
                  <a:pt x="8688431" y="75400"/>
                  <a:pt x="8688431" y="75400"/>
                  <a:pt x="8677167" y="74284"/>
                </a:cubicBezTo>
                <a:cubicBezTo>
                  <a:pt x="8658394" y="70935"/>
                  <a:pt x="8639620" y="70935"/>
                  <a:pt x="8620846" y="72052"/>
                </a:cubicBezTo>
                <a:cubicBezTo>
                  <a:pt x="8605827" y="74284"/>
                  <a:pt x="8587054" y="73168"/>
                  <a:pt x="8575790" y="77633"/>
                </a:cubicBezTo>
                <a:cubicBezTo>
                  <a:pt x="8568280" y="76517"/>
                  <a:pt x="8560771" y="79866"/>
                  <a:pt x="8553261" y="79866"/>
                </a:cubicBezTo>
                <a:cubicBezTo>
                  <a:pt x="8538242" y="79866"/>
                  <a:pt x="8519469" y="79866"/>
                  <a:pt x="8496940" y="79866"/>
                </a:cubicBezTo>
                <a:cubicBezTo>
                  <a:pt x="8519469" y="73168"/>
                  <a:pt x="8541997" y="70935"/>
                  <a:pt x="8564525" y="68703"/>
                </a:cubicBezTo>
                <a:cubicBezTo>
                  <a:pt x="8587054" y="66470"/>
                  <a:pt x="8609582" y="62005"/>
                  <a:pt x="8632110" y="59772"/>
                </a:cubicBezTo>
                <a:cubicBezTo>
                  <a:pt x="8617092" y="54191"/>
                  <a:pt x="8594563" y="57540"/>
                  <a:pt x="8575790" y="56423"/>
                </a:cubicBezTo>
                <a:cubicBezTo>
                  <a:pt x="8572035" y="55307"/>
                  <a:pt x="8575790" y="55307"/>
                  <a:pt x="8579544" y="54191"/>
                </a:cubicBezTo>
                <a:cubicBezTo>
                  <a:pt x="8590808" y="49726"/>
                  <a:pt x="8587054" y="48609"/>
                  <a:pt x="8572035" y="46377"/>
                </a:cubicBezTo>
                <a:cubicBezTo>
                  <a:pt x="8541997" y="43028"/>
                  <a:pt x="8511959" y="41912"/>
                  <a:pt x="8481921" y="43028"/>
                </a:cubicBezTo>
                <a:cubicBezTo>
                  <a:pt x="8436865" y="45260"/>
                  <a:pt x="8391808" y="44144"/>
                  <a:pt x="8350506" y="50842"/>
                </a:cubicBezTo>
                <a:cubicBezTo>
                  <a:pt x="8327978" y="49726"/>
                  <a:pt x="8309204" y="53074"/>
                  <a:pt x="8290431" y="53074"/>
                </a:cubicBezTo>
                <a:cubicBezTo>
                  <a:pt x="8271657" y="51958"/>
                  <a:pt x="8252883" y="50842"/>
                  <a:pt x="8234109" y="54191"/>
                </a:cubicBezTo>
                <a:cubicBezTo>
                  <a:pt x="8230355" y="55307"/>
                  <a:pt x="8219091" y="55307"/>
                  <a:pt x="8222845" y="51958"/>
                </a:cubicBezTo>
                <a:cubicBezTo>
                  <a:pt x="8222845" y="49726"/>
                  <a:pt x="8222845" y="48609"/>
                  <a:pt x="8215336" y="48609"/>
                </a:cubicBezTo>
                <a:cubicBezTo>
                  <a:pt x="8196563" y="49726"/>
                  <a:pt x="8181543" y="46377"/>
                  <a:pt x="8166525" y="49726"/>
                </a:cubicBezTo>
                <a:cubicBezTo>
                  <a:pt x="8162770" y="50842"/>
                  <a:pt x="8159015" y="50842"/>
                  <a:pt x="8155261" y="49726"/>
                </a:cubicBezTo>
                <a:cubicBezTo>
                  <a:pt x="8147751" y="48609"/>
                  <a:pt x="8140241" y="47493"/>
                  <a:pt x="8128977" y="45260"/>
                </a:cubicBezTo>
                <a:cubicBezTo>
                  <a:pt x="8147751" y="45260"/>
                  <a:pt x="8162770" y="41912"/>
                  <a:pt x="8181543" y="43028"/>
                </a:cubicBezTo>
                <a:cubicBezTo>
                  <a:pt x="8196563" y="43028"/>
                  <a:pt x="8211581" y="39679"/>
                  <a:pt x="8226601" y="40795"/>
                </a:cubicBezTo>
                <a:cubicBezTo>
                  <a:pt x="8241619" y="37446"/>
                  <a:pt x="8260393" y="40795"/>
                  <a:pt x="8275411" y="37446"/>
                </a:cubicBezTo>
                <a:cubicBezTo>
                  <a:pt x="8279167" y="36330"/>
                  <a:pt x="8286676" y="37446"/>
                  <a:pt x="8286676" y="35214"/>
                </a:cubicBezTo>
                <a:cubicBezTo>
                  <a:pt x="8286676" y="32981"/>
                  <a:pt x="8279167" y="31865"/>
                  <a:pt x="8275411" y="31865"/>
                </a:cubicBezTo>
                <a:cubicBezTo>
                  <a:pt x="8271657" y="30749"/>
                  <a:pt x="8264147" y="30749"/>
                  <a:pt x="8260393" y="30749"/>
                </a:cubicBezTo>
                <a:cubicBezTo>
                  <a:pt x="8234109" y="30749"/>
                  <a:pt x="8207827" y="30749"/>
                  <a:pt x="8177789" y="30749"/>
                </a:cubicBezTo>
                <a:cubicBezTo>
                  <a:pt x="8162770" y="30749"/>
                  <a:pt x="8151506" y="30749"/>
                  <a:pt x="8136487" y="29632"/>
                </a:cubicBezTo>
                <a:cubicBezTo>
                  <a:pt x="8121468" y="27400"/>
                  <a:pt x="8106449" y="30749"/>
                  <a:pt x="8091430" y="27400"/>
                </a:cubicBezTo>
                <a:cubicBezTo>
                  <a:pt x="8091430" y="27400"/>
                  <a:pt x="8087675" y="27400"/>
                  <a:pt x="8087675" y="27400"/>
                </a:cubicBezTo>
                <a:cubicBezTo>
                  <a:pt x="8068902" y="28516"/>
                  <a:pt x="8053883" y="29632"/>
                  <a:pt x="8042619" y="24051"/>
                </a:cubicBezTo>
                <a:cubicBezTo>
                  <a:pt x="8042619" y="22934"/>
                  <a:pt x="8035109" y="24051"/>
                  <a:pt x="8031355" y="22934"/>
                </a:cubicBezTo>
                <a:cubicBezTo>
                  <a:pt x="7997562" y="22934"/>
                  <a:pt x="7960015" y="21818"/>
                  <a:pt x="7926223" y="24051"/>
                </a:cubicBezTo>
                <a:cubicBezTo>
                  <a:pt x="7877411" y="26283"/>
                  <a:pt x="7832354" y="25167"/>
                  <a:pt x="7787297" y="25167"/>
                </a:cubicBezTo>
                <a:cubicBezTo>
                  <a:pt x="7738486" y="25167"/>
                  <a:pt x="7693429" y="25167"/>
                  <a:pt x="7644618" y="25167"/>
                </a:cubicBezTo>
                <a:cubicBezTo>
                  <a:pt x="7622089" y="25167"/>
                  <a:pt x="7599561" y="26283"/>
                  <a:pt x="7580787" y="28516"/>
                </a:cubicBezTo>
                <a:cubicBezTo>
                  <a:pt x="7562014" y="30749"/>
                  <a:pt x="7550750" y="26283"/>
                  <a:pt x="7531977" y="27400"/>
                </a:cubicBezTo>
                <a:cubicBezTo>
                  <a:pt x="7524467" y="24051"/>
                  <a:pt x="7513203" y="25167"/>
                  <a:pt x="7505693" y="25167"/>
                </a:cubicBezTo>
                <a:cubicBezTo>
                  <a:pt x="7479410" y="26283"/>
                  <a:pt x="7453127" y="24051"/>
                  <a:pt x="7426844" y="27400"/>
                </a:cubicBezTo>
                <a:cubicBezTo>
                  <a:pt x="7419335" y="28516"/>
                  <a:pt x="7408071" y="27400"/>
                  <a:pt x="7396807" y="27400"/>
                </a:cubicBezTo>
                <a:cubicBezTo>
                  <a:pt x="7389297" y="27400"/>
                  <a:pt x="7385542" y="27400"/>
                  <a:pt x="7385542" y="25167"/>
                </a:cubicBezTo>
                <a:cubicBezTo>
                  <a:pt x="7385542" y="22934"/>
                  <a:pt x="7385542" y="20702"/>
                  <a:pt x="7393051" y="21818"/>
                </a:cubicBezTo>
                <a:cubicBezTo>
                  <a:pt x="7404315" y="21818"/>
                  <a:pt x="7408071" y="20702"/>
                  <a:pt x="7415580" y="17353"/>
                </a:cubicBezTo>
                <a:cubicBezTo>
                  <a:pt x="7389297" y="18469"/>
                  <a:pt x="7370523" y="14004"/>
                  <a:pt x="7347995" y="16237"/>
                </a:cubicBezTo>
                <a:cubicBezTo>
                  <a:pt x="7291674" y="19586"/>
                  <a:pt x="7235353" y="16237"/>
                  <a:pt x="7179033" y="18469"/>
                </a:cubicBezTo>
                <a:cubicBezTo>
                  <a:pt x="7145240" y="19586"/>
                  <a:pt x="7115202" y="19586"/>
                  <a:pt x="7085164" y="19586"/>
                </a:cubicBezTo>
                <a:cubicBezTo>
                  <a:pt x="7055127" y="19586"/>
                  <a:pt x="7021334" y="19586"/>
                  <a:pt x="6991296" y="19586"/>
                </a:cubicBezTo>
                <a:cubicBezTo>
                  <a:pt x="6980032" y="19586"/>
                  <a:pt x="6980032" y="20702"/>
                  <a:pt x="6972523" y="22934"/>
                </a:cubicBezTo>
                <a:cubicBezTo>
                  <a:pt x="6961259" y="26283"/>
                  <a:pt x="6946239" y="29632"/>
                  <a:pt x="6927466" y="29632"/>
                </a:cubicBezTo>
                <a:cubicBezTo>
                  <a:pt x="6912447" y="28516"/>
                  <a:pt x="6897428" y="29632"/>
                  <a:pt x="6886164" y="29632"/>
                </a:cubicBezTo>
                <a:cubicBezTo>
                  <a:pt x="6878655" y="29632"/>
                  <a:pt x="6874899" y="29632"/>
                  <a:pt x="6871145" y="30749"/>
                </a:cubicBezTo>
                <a:cubicBezTo>
                  <a:pt x="6852372" y="35214"/>
                  <a:pt x="6852372" y="35214"/>
                  <a:pt x="6833598" y="35214"/>
                </a:cubicBezTo>
                <a:cubicBezTo>
                  <a:pt x="6811070" y="35214"/>
                  <a:pt x="6784787" y="35214"/>
                  <a:pt x="6758503" y="35214"/>
                </a:cubicBezTo>
                <a:cubicBezTo>
                  <a:pt x="6739730" y="35214"/>
                  <a:pt x="6739730" y="35214"/>
                  <a:pt x="6728466" y="28516"/>
                </a:cubicBezTo>
                <a:cubicBezTo>
                  <a:pt x="6720956" y="26283"/>
                  <a:pt x="6717201" y="25167"/>
                  <a:pt x="6705937" y="25167"/>
                </a:cubicBezTo>
                <a:cubicBezTo>
                  <a:pt x="6698428" y="26283"/>
                  <a:pt x="6694673" y="25167"/>
                  <a:pt x="6694673" y="21818"/>
                </a:cubicBezTo>
                <a:cubicBezTo>
                  <a:pt x="6690918" y="17353"/>
                  <a:pt x="6672145" y="14004"/>
                  <a:pt x="6657126" y="16237"/>
                </a:cubicBezTo>
                <a:cubicBezTo>
                  <a:pt x="6649616" y="18469"/>
                  <a:pt x="6638352" y="16237"/>
                  <a:pt x="6630843" y="19586"/>
                </a:cubicBezTo>
                <a:cubicBezTo>
                  <a:pt x="6627088" y="21818"/>
                  <a:pt x="6619579" y="25167"/>
                  <a:pt x="6612069" y="25167"/>
                </a:cubicBezTo>
                <a:cubicBezTo>
                  <a:pt x="6597050" y="25167"/>
                  <a:pt x="6585786" y="28516"/>
                  <a:pt x="6570767" y="27400"/>
                </a:cubicBezTo>
                <a:cubicBezTo>
                  <a:pt x="6555748" y="26283"/>
                  <a:pt x="6544484" y="27400"/>
                  <a:pt x="6533220" y="29632"/>
                </a:cubicBezTo>
                <a:cubicBezTo>
                  <a:pt x="6525711" y="31865"/>
                  <a:pt x="6521956" y="30749"/>
                  <a:pt x="6514446" y="30749"/>
                </a:cubicBezTo>
                <a:cubicBezTo>
                  <a:pt x="6491918" y="30749"/>
                  <a:pt x="6469390" y="31865"/>
                  <a:pt x="6443107" y="30749"/>
                </a:cubicBezTo>
                <a:cubicBezTo>
                  <a:pt x="6431842" y="30749"/>
                  <a:pt x="6413069" y="34097"/>
                  <a:pt x="6405559" y="27400"/>
                </a:cubicBezTo>
                <a:cubicBezTo>
                  <a:pt x="6379276" y="28516"/>
                  <a:pt x="6356748" y="22934"/>
                  <a:pt x="6326710" y="27400"/>
                </a:cubicBezTo>
                <a:cubicBezTo>
                  <a:pt x="6322955" y="27400"/>
                  <a:pt x="6315446" y="29632"/>
                  <a:pt x="6307937" y="29632"/>
                </a:cubicBezTo>
                <a:cubicBezTo>
                  <a:pt x="6300427" y="29632"/>
                  <a:pt x="6292918" y="29632"/>
                  <a:pt x="6281653" y="29632"/>
                </a:cubicBezTo>
                <a:cubicBezTo>
                  <a:pt x="6262880" y="29632"/>
                  <a:pt x="6244106" y="29632"/>
                  <a:pt x="6229087" y="29632"/>
                </a:cubicBezTo>
                <a:cubicBezTo>
                  <a:pt x="6217823" y="29632"/>
                  <a:pt x="6210314" y="29632"/>
                  <a:pt x="6202804" y="28516"/>
                </a:cubicBezTo>
                <a:cubicBezTo>
                  <a:pt x="6191540" y="26283"/>
                  <a:pt x="6176521" y="26283"/>
                  <a:pt x="6169012" y="29632"/>
                </a:cubicBezTo>
                <a:cubicBezTo>
                  <a:pt x="6161502" y="31865"/>
                  <a:pt x="6153993" y="31865"/>
                  <a:pt x="6146483" y="30749"/>
                </a:cubicBezTo>
                <a:cubicBezTo>
                  <a:pt x="6127710" y="27400"/>
                  <a:pt x="6105181" y="29632"/>
                  <a:pt x="6082653" y="29632"/>
                </a:cubicBezTo>
                <a:cubicBezTo>
                  <a:pt x="6067634" y="28516"/>
                  <a:pt x="6052615" y="29632"/>
                  <a:pt x="6037596" y="27400"/>
                </a:cubicBezTo>
                <a:cubicBezTo>
                  <a:pt x="6022578" y="24051"/>
                  <a:pt x="6000049" y="24051"/>
                  <a:pt x="5985030" y="27400"/>
                </a:cubicBezTo>
                <a:cubicBezTo>
                  <a:pt x="5970011" y="30749"/>
                  <a:pt x="5951238" y="27400"/>
                  <a:pt x="5936219" y="30749"/>
                </a:cubicBezTo>
                <a:cubicBezTo>
                  <a:pt x="5902426" y="29632"/>
                  <a:pt x="5868634" y="32981"/>
                  <a:pt x="5838596" y="32981"/>
                </a:cubicBezTo>
                <a:cubicBezTo>
                  <a:pt x="5827332" y="32981"/>
                  <a:pt x="5816068" y="32981"/>
                  <a:pt x="5804804" y="35214"/>
                </a:cubicBezTo>
                <a:cubicBezTo>
                  <a:pt x="5793539" y="37446"/>
                  <a:pt x="5782275" y="35214"/>
                  <a:pt x="5774766" y="31865"/>
                </a:cubicBezTo>
                <a:cubicBezTo>
                  <a:pt x="5771011" y="29632"/>
                  <a:pt x="5767256" y="26283"/>
                  <a:pt x="5763502" y="25167"/>
                </a:cubicBezTo>
                <a:cubicBezTo>
                  <a:pt x="5752237" y="25167"/>
                  <a:pt x="5740973" y="25167"/>
                  <a:pt x="5729709" y="26283"/>
                </a:cubicBezTo>
                <a:cubicBezTo>
                  <a:pt x="5707181" y="28516"/>
                  <a:pt x="5688407" y="29632"/>
                  <a:pt x="5662124" y="29632"/>
                </a:cubicBezTo>
                <a:cubicBezTo>
                  <a:pt x="5628332" y="28516"/>
                  <a:pt x="5598294" y="31865"/>
                  <a:pt x="5560746" y="31865"/>
                </a:cubicBezTo>
                <a:cubicBezTo>
                  <a:pt x="5538218" y="30749"/>
                  <a:pt x="5515690" y="27400"/>
                  <a:pt x="5493161" y="29632"/>
                </a:cubicBezTo>
                <a:cubicBezTo>
                  <a:pt x="5489407" y="29632"/>
                  <a:pt x="5478143" y="28516"/>
                  <a:pt x="5478143" y="29632"/>
                </a:cubicBezTo>
                <a:cubicBezTo>
                  <a:pt x="5463124" y="35214"/>
                  <a:pt x="5448105" y="31865"/>
                  <a:pt x="5433086" y="31865"/>
                </a:cubicBezTo>
                <a:cubicBezTo>
                  <a:pt x="5414312" y="30749"/>
                  <a:pt x="5391784" y="30749"/>
                  <a:pt x="5373010" y="30749"/>
                </a:cubicBezTo>
                <a:cubicBezTo>
                  <a:pt x="5350482" y="31865"/>
                  <a:pt x="5331708" y="29632"/>
                  <a:pt x="5309180" y="28516"/>
                </a:cubicBezTo>
                <a:cubicBezTo>
                  <a:pt x="5297916" y="26283"/>
                  <a:pt x="5286652" y="28516"/>
                  <a:pt x="5275387" y="29632"/>
                </a:cubicBezTo>
                <a:cubicBezTo>
                  <a:pt x="5256614" y="31865"/>
                  <a:pt x="5237840" y="31865"/>
                  <a:pt x="5222821" y="34097"/>
                </a:cubicBezTo>
                <a:cubicBezTo>
                  <a:pt x="5204048" y="35214"/>
                  <a:pt x="5185274" y="34097"/>
                  <a:pt x="5166500" y="35214"/>
                </a:cubicBezTo>
                <a:cubicBezTo>
                  <a:pt x="5147727" y="35214"/>
                  <a:pt x="5128953" y="32981"/>
                  <a:pt x="5110180" y="32981"/>
                </a:cubicBezTo>
                <a:cubicBezTo>
                  <a:pt x="5095161" y="32981"/>
                  <a:pt x="5080142" y="29632"/>
                  <a:pt x="5068878" y="26283"/>
                </a:cubicBezTo>
                <a:cubicBezTo>
                  <a:pt x="5057613" y="21818"/>
                  <a:pt x="5042595" y="22934"/>
                  <a:pt x="5023821" y="24051"/>
                </a:cubicBezTo>
                <a:cubicBezTo>
                  <a:pt x="5023821" y="24051"/>
                  <a:pt x="5020066" y="26283"/>
                  <a:pt x="5016312" y="25167"/>
                </a:cubicBezTo>
                <a:cubicBezTo>
                  <a:pt x="4993783" y="21818"/>
                  <a:pt x="4975010" y="22934"/>
                  <a:pt x="4952481" y="25167"/>
                </a:cubicBezTo>
                <a:cubicBezTo>
                  <a:pt x="4948726" y="26283"/>
                  <a:pt x="4941217" y="25167"/>
                  <a:pt x="4933708" y="25167"/>
                </a:cubicBezTo>
                <a:cubicBezTo>
                  <a:pt x="4903670" y="25167"/>
                  <a:pt x="4873632" y="25167"/>
                  <a:pt x="4839839" y="25167"/>
                </a:cubicBezTo>
                <a:cubicBezTo>
                  <a:pt x="4821066" y="25167"/>
                  <a:pt x="4802292" y="26283"/>
                  <a:pt x="4783519" y="28516"/>
                </a:cubicBezTo>
                <a:cubicBezTo>
                  <a:pt x="4764745" y="30749"/>
                  <a:pt x="4760990" y="29632"/>
                  <a:pt x="4749726" y="25167"/>
                </a:cubicBezTo>
                <a:cubicBezTo>
                  <a:pt x="4749726" y="24051"/>
                  <a:pt x="4745971" y="22934"/>
                  <a:pt x="4742217" y="22934"/>
                </a:cubicBezTo>
                <a:cubicBezTo>
                  <a:pt x="4742217" y="24051"/>
                  <a:pt x="4738462" y="24051"/>
                  <a:pt x="4738462" y="22934"/>
                </a:cubicBezTo>
                <a:cubicBezTo>
                  <a:pt x="4715934" y="22934"/>
                  <a:pt x="4693405" y="25167"/>
                  <a:pt x="4670877" y="21818"/>
                </a:cubicBezTo>
                <a:cubicBezTo>
                  <a:pt x="4655858" y="24051"/>
                  <a:pt x="4637084" y="21818"/>
                  <a:pt x="4622065" y="21818"/>
                </a:cubicBezTo>
                <a:cubicBezTo>
                  <a:pt x="4577009" y="20702"/>
                  <a:pt x="4531952" y="24051"/>
                  <a:pt x="4486895" y="22934"/>
                </a:cubicBezTo>
                <a:cubicBezTo>
                  <a:pt x="4475631" y="22934"/>
                  <a:pt x="4464367" y="27400"/>
                  <a:pt x="4453103" y="24051"/>
                </a:cubicBezTo>
                <a:cubicBezTo>
                  <a:pt x="4445593" y="21818"/>
                  <a:pt x="4430575" y="25167"/>
                  <a:pt x="4419310" y="21818"/>
                </a:cubicBezTo>
                <a:cubicBezTo>
                  <a:pt x="4400537" y="21818"/>
                  <a:pt x="4381763" y="20702"/>
                  <a:pt x="4362990" y="22934"/>
                </a:cubicBezTo>
                <a:cubicBezTo>
                  <a:pt x="4344216" y="25167"/>
                  <a:pt x="4325442" y="24051"/>
                  <a:pt x="4317933" y="17353"/>
                </a:cubicBezTo>
                <a:cubicBezTo>
                  <a:pt x="4310423" y="15120"/>
                  <a:pt x="4302914" y="16237"/>
                  <a:pt x="4295404" y="16237"/>
                </a:cubicBezTo>
                <a:cubicBezTo>
                  <a:pt x="4216555" y="16237"/>
                  <a:pt x="4141461" y="15120"/>
                  <a:pt x="4066366" y="16237"/>
                </a:cubicBezTo>
                <a:cubicBezTo>
                  <a:pt x="4043838" y="16237"/>
                  <a:pt x="4021310" y="14004"/>
                  <a:pt x="4002536" y="11771"/>
                </a:cubicBezTo>
                <a:cubicBezTo>
                  <a:pt x="3991272" y="9539"/>
                  <a:pt x="3980008" y="8423"/>
                  <a:pt x="3968743" y="10655"/>
                </a:cubicBezTo>
                <a:cubicBezTo>
                  <a:pt x="3953724" y="12888"/>
                  <a:pt x="3938706" y="10655"/>
                  <a:pt x="3923687" y="11771"/>
                </a:cubicBezTo>
                <a:cubicBezTo>
                  <a:pt x="3919932" y="11771"/>
                  <a:pt x="3916177" y="11771"/>
                  <a:pt x="3916177" y="10655"/>
                </a:cubicBezTo>
                <a:cubicBezTo>
                  <a:pt x="3916177" y="6190"/>
                  <a:pt x="3904913" y="8423"/>
                  <a:pt x="3901158" y="8423"/>
                </a:cubicBezTo>
                <a:cubicBezTo>
                  <a:pt x="3886139" y="7306"/>
                  <a:pt x="3871121" y="8423"/>
                  <a:pt x="3856102" y="6190"/>
                </a:cubicBezTo>
                <a:cubicBezTo>
                  <a:pt x="3841083" y="3957"/>
                  <a:pt x="3833573" y="6190"/>
                  <a:pt x="3829819" y="12888"/>
                </a:cubicBezTo>
                <a:cubicBezTo>
                  <a:pt x="3829819" y="12888"/>
                  <a:pt x="3829819" y="14004"/>
                  <a:pt x="3829819" y="16237"/>
                </a:cubicBezTo>
                <a:cubicBezTo>
                  <a:pt x="3792271" y="16237"/>
                  <a:pt x="3754724" y="17353"/>
                  <a:pt x="3717177" y="15120"/>
                </a:cubicBezTo>
                <a:cubicBezTo>
                  <a:pt x="3690894" y="14004"/>
                  <a:pt x="3664611" y="15120"/>
                  <a:pt x="3642082" y="10655"/>
                </a:cubicBezTo>
                <a:cubicBezTo>
                  <a:pt x="3630818" y="9539"/>
                  <a:pt x="3623309" y="9539"/>
                  <a:pt x="3615799" y="9539"/>
                </a:cubicBezTo>
                <a:cubicBezTo>
                  <a:pt x="3544460" y="9539"/>
                  <a:pt x="3473120" y="9539"/>
                  <a:pt x="3401780" y="9539"/>
                </a:cubicBezTo>
                <a:cubicBezTo>
                  <a:pt x="3390516" y="9539"/>
                  <a:pt x="3379252" y="9539"/>
                  <a:pt x="3371742" y="9539"/>
                </a:cubicBezTo>
                <a:cubicBezTo>
                  <a:pt x="3360478" y="10655"/>
                  <a:pt x="3356723" y="7306"/>
                  <a:pt x="3349214" y="7306"/>
                </a:cubicBezTo>
                <a:cubicBezTo>
                  <a:pt x="3330440" y="8423"/>
                  <a:pt x="3311667" y="7306"/>
                  <a:pt x="3292893" y="9539"/>
                </a:cubicBezTo>
                <a:cubicBezTo>
                  <a:pt x="3277874" y="11771"/>
                  <a:pt x="3262855" y="8423"/>
                  <a:pt x="3244082" y="11771"/>
                </a:cubicBezTo>
                <a:cubicBezTo>
                  <a:pt x="3232817" y="12888"/>
                  <a:pt x="3217799" y="11771"/>
                  <a:pt x="3202780" y="11771"/>
                </a:cubicBezTo>
                <a:cubicBezTo>
                  <a:pt x="3199025" y="11771"/>
                  <a:pt x="3199025" y="12888"/>
                  <a:pt x="3195270" y="14004"/>
                </a:cubicBezTo>
                <a:cubicBezTo>
                  <a:pt x="3195270" y="15120"/>
                  <a:pt x="3199025" y="15120"/>
                  <a:pt x="3202780" y="15120"/>
                </a:cubicBezTo>
                <a:cubicBezTo>
                  <a:pt x="3210289" y="16237"/>
                  <a:pt x="3217799" y="16237"/>
                  <a:pt x="3225308" y="16237"/>
                </a:cubicBezTo>
                <a:cubicBezTo>
                  <a:pt x="3304157" y="16237"/>
                  <a:pt x="3383006" y="16237"/>
                  <a:pt x="3461856" y="16237"/>
                </a:cubicBezTo>
                <a:cubicBezTo>
                  <a:pt x="3469365" y="16237"/>
                  <a:pt x="3476875" y="15120"/>
                  <a:pt x="3484384" y="16237"/>
                </a:cubicBezTo>
                <a:cubicBezTo>
                  <a:pt x="3491893" y="16237"/>
                  <a:pt x="3495648" y="17353"/>
                  <a:pt x="3495648" y="19586"/>
                </a:cubicBezTo>
                <a:cubicBezTo>
                  <a:pt x="3495648" y="21818"/>
                  <a:pt x="3488139" y="21818"/>
                  <a:pt x="3484384" y="21818"/>
                </a:cubicBezTo>
                <a:cubicBezTo>
                  <a:pt x="3465610" y="21818"/>
                  <a:pt x="3450591" y="19586"/>
                  <a:pt x="3431818" y="22934"/>
                </a:cubicBezTo>
                <a:cubicBezTo>
                  <a:pt x="3428063" y="24051"/>
                  <a:pt x="3420554" y="24051"/>
                  <a:pt x="3413044" y="22934"/>
                </a:cubicBezTo>
                <a:cubicBezTo>
                  <a:pt x="3413044" y="22934"/>
                  <a:pt x="3409290" y="21818"/>
                  <a:pt x="3409290" y="21818"/>
                </a:cubicBezTo>
                <a:cubicBezTo>
                  <a:pt x="3390516" y="20702"/>
                  <a:pt x="3375497" y="24051"/>
                  <a:pt x="3360478" y="22934"/>
                </a:cubicBezTo>
                <a:cubicBezTo>
                  <a:pt x="3341704" y="21818"/>
                  <a:pt x="3330440" y="21818"/>
                  <a:pt x="3311667" y="22934"/>
                </a:cubicBezTo>
                <a:cubicBezTo>
                  <a:pt x="3292893" y="24051"/>
                  <a:pt x="3270365" y="24051"/>
                  <a:pt x="3251591" y="22934"/>
                </a:cubicBezTo>
                <a:cubicBezTo>
                  <a:pt x="3210289" y="22934"/>
                  <a:pt x="3172742" y="20702"/>
                  <a:pt x="3135195" y="17353"/>
                </a:cubicBezTo>
                <a:cubicBezTo>
                  <a:pt x="3120176" y="16237"/>
                  <a:pt x="3112666" y="12888"/>
                  <a:pt x="3097647" y="14004"/>
                </a:cubicBezTo>
                <a:cubicBezTo>
                  <a:pt x="3086383" y="9539"/>
                  <a:pt x="3078874" y="14004"/>
                  <a:pt x="3067610" y="14004"/>
                </a:cubicBezTo>
                <a:cubicBezTo>
                  <a:pt x="3063855" y="15120"/>
                  <a:pt x="3060100" y="16237"/>
                  <a:pt x="3056345" y="17353"/>
                </a:cubicBezTo>
                <a:cubicBezTo>
                  <a:pt x="3052591" y="19586"/>
                  <a:pt x="3041327" y="20702"/>
                  <a:pt x="3037572" y="19586"/>
                </a:cubicBezTo>
                <a:cubicBezTo>
                  <a:pt x="3018798" y="16237"/>
                  <a:pt x="2996270" y="18469"/>
                  <a:pt x="2977496" y="17353"/>
                </a:cubicBezTo>
                <a:cubicBezTo>
                  <a:pt x="2969987" y="17353"/>
                  <a:pt x="2966232" y="18469"/>
                  <a:pt x="2962477" y="19586"/>
                </a:cubicBezTo>
                <a:cubicBezTo>
                  <a:pt x="2958723" y="21818"/>
                  <a:pt x="2951213" y="24051"/>
                  <a:pt x="2947458" y="25167"/>
                </a:cubicBezTo>
                <a:cubicBezTo>
                  <a:pt x="2936194" y="25167"/>
                  <a:pt x="2936194" y="24051"/>
                  <a:pt x="2936194" y="22934"/>
                </a:cubicBezTo>
                <a:cubicBezTo>
                  <a:pt x="2939949" y="17353"/>
                  <a:pt x="2921175" y="15120"/>
                  <a:pt x="2913666" y="11771"/>
                </a:cubicBezTo>
                <a:cubicBezTo>
                  <a:pt x="2909911" y="10655"/>
                  <a:pt x="2906156" y="12888"/>
                  <a:pt x="2902402" y="12888"/>
                </a:cubicBezTo>
                <a:cubicBezTo>
                  <a:pt x="2894892" y="14004"/>
                  <a:pt x="2883628" y="16237"/>
                  <a:pt x="2872364" y="16237"/>
                </a:cubicBezTo>
                <a:cubicBezTo>
                  <a:pt x="2868609" y="15120"/>
                  <a:pt x="2864855" y="15120"/>
                  <a:pt x="2864855" y="17353"/>
                </a:cubicBezTo>
                <a:cubicBezTo>
                  <a:pt x="2861100" y="21818"/>
                  <a:pt x="2849836" y="21818"/>
                  <a:pt x="2838571" y="21818"/>
                </a:cubicBezTo>
                <a:cubicBezTo>
                  <a:pt x="2827307" y="21818"/>
                  <a:pt x="2816043" y="22934"/>
                  <a:pt x="2812288" y="17353"/>
                </a:cubicBezTo>
                <a:cubicBezTo>
                  <a:pt x="2812288" y="15120"/>
                  <a:pt x="2804779" y="16237"/>
                  <a:pt x="2804779" y="15120"/>
                </a:cubicBezTo>
                <a:cubicBezTo>
                  <a:pt x="2797269" y="14004"/>
                  <a:pt x="2782251" y="14004"/>
                  <a:pt x="2786005" y="9539"/>
                </a:cubicBezTo>
                <a:cubicBezTo>
                  <a:pt x="2774741" y="2841"/>
                  <a:pt x="2752213" y="1725"/>
                  <a:pt x="2729684" y="8423"/>
                </a:cubicBezTo>
                <a:cubicBezTo>
                  <a:pt x="2722175" y="10655"/>
                  <a:pt x="2710911" y="14004"/>
                  <a:pt x="2703401" y="16237"/>
                </a:cubicBezTo>
                <a:cubicBezTo>
                  <a:pt x="2692137" y="19586"/>
                  <a:pt x="2680873" y="19586"/>
                  <a:pt x="2669609" y="19586"/>
                </a:cubicBezTo>
                <a:cubicBezTo>
                  <a:pt x="2669609" y="17353"/>
                  <a:pt x="2669609" y="16237"/>
                  <a:pt x="2669609" y="14004"/>
                </a:cubicBezTo>
                <a:cubicBezTo>
                  <a:pt x="2669609" y="11771"/>
                  <a:pt x="2665854" y="9539"/>
                  <a:pt x="2654590" y="7306"/>
                </a:cubicBezTo>
                <a:cubicBezTo>
                  <a:pt x="2647081" y="7306"/>
                  <a:pt x="2639571" y="5074"/>
                  <a:pt x="2632062" y="7306"/>
                </a:cubicBezTo>
                <a:cubicBezTo>
                  <a:pt x="2624552" y="9539"/>
                  <a:pt x="2617043" y="10655"/>
                  <a:pt x="2609534" y="9539"/>
                </a:cubicBezTo>
                <a:cubicBezTo>
                  <a:pt x="2594515" y="8423"/>
                  <a:pt x="2594515" y="14004"/>
                  <a:pt x="2583250" y="14004"/>
                </a:cubicBezTo>
                <a:cubicBezTo>
                  <a:pt x="2571986" y="12888"/>
                  <a:pt x="2571986" y="15120"/>
                  <a:pt x="2568231" y="18469"/>
                </a:cubicBezTo>
                <a:cubicBezTo>
                  <a:pt x="2568231" y="19586"/>
                  <a:pt x="2564477" y="20702"/>
                  <a:pt x="2560722" y="21818"/>
                </a:cubicBezTo>
                <a:cubicBezTo>
                  <a:pt x="2545703" y="24051"/>
                  <a:pt x="2538194" y="27400"/>
                  <a:pt x="2526930" y="29632"/>
                </a:cubicBezTo>
                <a:cubicBezTo>
                  <a:pt x="2519420" y="31865"/>
                  <a:pt x="2504401" y="31865"/>
                  <a:pt x="2496892" y="29632"/>
                </a:cubicBezTo>
                <a:cubicBezTo>
                  <a:pt x="2493137" y="28516"/>
                  <a:pt x="2489382" y="27400"/>
                  <a:pt x="2485628" y="26283"/>
                </a:cubicBezTo>
                <a:cubicBezTo>
                  <a:pt x="2466854" y="20702"/>
                  <a:pt x="2463099" y="19586"/>
                  <a:pt x="2433061" y="16237"/>
                </a:cubicBezTo>
                <a:cubicBezTo>
                  <a:pt x="2421797" y="15120"/>
                  <a:pt x="2425552" y="11771"/>
                  <a:pt x="2429307" y="10655"/>
                </a:cubicBezTo>
                <a:cubicBezTo>
                  <a:pt x="2429307" y="9539"/>
                  <a:pt x="2436816" y="7306"/>
                  <a:pt x="2429307" y="5074"/>
                </a:cubicBezTo>
                <a:cubicBezTo>
                  <a:pt x="2418043" y="2841"/>
                  <a:pt x="2410533" y="-1624"/>
                  <a:pt x="2395514" y="608"/>
                </a:cubicBezTo>
                <a:cubicBezTo>
                  <a:pt x="2380495" y="2841"/>
                  <a:pt x="2365476" y="1725"/>
                  <a:pt x="2354212" y="2841"/>
                </a:cubicBezTo>
                <a:cubicBezTo>
                  <a:pt x="2342948" y="2841"/>
                  <a:pt x="2331684" y="6190"/>
                  <a:pt x="2316665" y="6190"/>
                </a:cubicBezTo>
                <a:cubicBezTo>
                  <a:pt x="2312910" y="6190"/>
                  <a:pt x="2312910" y="6190"/>
                  <a:pt x="2309156" y="7306"/>
                </a:cubicBezTo>
                <a:cubicBezTo>
                  <a:pt x="2297891" y="10655"/>
                  <a:pt x="2286627" y="12888"/>
                  <a:pt x="2271608" y="11771"/>
                </a:cubicBezTo>
                <a:cubicBezTo>
                  <a:pt x="2256589" y="11771"/>
                  <a:pt x="2241571" y="11771"/>
                  <a:pt x="2230306" y="10655"/>
                </a:cubicBezTo>
                <a:cubicBezTo>
                  <a:pt x="2215288" y="9539"/>
                  <a:pt x="2196514" y="9539"/>
                  <a:pt x="2177740" y="9539"/>
                </a:cubicBezTo>
                <a:cubicBezTo>
                  <a:pt x="2170231" y="9539"/>
                  <a:pt x="2166476" y="9539"/>
                  <a:pt x="2166476" y="7306"/>
                </a:cubicBezTo>
                <a:cubicBezTo>
                  <a:pt x="2166476" y="6190"/>
                  <a:pt x="2158967" y="5074"/>
                  <a:pt x="2155212" y="3957"/>
                </a:cubicBezTo>
                <a:cubicBezTo>
                  <a:pt x="2140193" y="-508"/>
                  <a:pt x="2117665" y="-508"/>
                  <a:pt x="2106400" y="5074"/>
                </a:cubicBezTo>
                <a:cubicBezTo>
                  <a:pt x="2102646" y="7306"/>
                  <a:pt x="2102646" y="8423"/>
                  <a:pt x="2095136" y="8423"/>
                </a:cubicBezTo>
                <a:cubicBezTo>
                  <a:pt x="2091382" y="8423"/>
                  <a:pt x="2083872" y="7306"/>
                  <a:pt x="2083872" y="8423"/>
                </a:cubicBezTo>
                <a:cubicBezTo>
                  <a:pt x="2072608" y="12888"/>
                  <a:pt x="2057589" y="11771"/>
                  <a:pt x="2042570" y="11771"/>
                </a:cubicBezTo>
                <a:cubicBezTo>
                  <a:pt x="2020042" y="11771"/>
                  <a:pt x="1993759" y="11771"/>
                  <a:pt x="1971230" y="11771"/>
                </a:cubicBezTo>
                <a:cubicBezTo>
                  <a:pt x="1944947" y="10655"/>
                  <a:pt x="1918664" y="15120"/>
                  <a:pt x="1892381" y="14004"/>
                </a:cubicBezTo>
                <a:cubicBezTo>
                  <a:pt x="1884872" y="14004"/>
                  <a:pt x="1877362" y="16237"/>
                  <a:pt x="1869853" y="16237"/>
                </a:cubicBezTo>
                <a:cubicBezTo>
                  <a:pt x="1858589" y="15120"/>
                  <a:pt x="1858589" y="15120"/>
                  <a:pt x="1862343" y="11771"/>
                </a:cubicBezTo>
                <a:cubicBezTo>
                  <a:pt x="1866098" y="8423"/>
                  <a:pt x="1866098" y="8423"/>
                  <a:pt x="1854834" y="8423"/>
                </a:cubicBezTo>
                <a:cubicBezTo>
                  <a:pt x="1839815" y="8423"/>
                  <a:pt x="1824796" y="8423"/>
                  <a:pt x="1813532" y="8423"/>
                </a:cubicBezTo>
                <a:cubicBezTo>
                  <a:pt x="1802268" y="7306"/>
                  <a:pt x="1791004" y="8423"/>
                  <a:pt x="1783494" y="6190"/>
                </a:cubicBezTo>
                <a:cubicBezTo>
                  <a:pt x="1783494" y="5074"/>
                  <a:pt x="1772230" y="5074"/>
                  <a:pt x="1768475" y="6190"/>
                </a:cubicBezTo>
                <a:cubicBezTo>
                  <a:pt x="1760966" y="8423"/>
                  <a:pt x="1753456" y="8423"/>
                  <a:pt x="1745947" y="8423"/>
                </a:cubicBezTo>
                <a:cubicBezTo>
                  <a:pt x="1712154" y="8423"/>
                  <a:pt x="1674607" y="8423"/>
                  <a:pt x="1640815" y="8423"/>
                </a:cubicBezTo>
                <a:cubicBezTo>
                  <a:pt x="1618286" y="8423"/>
                  <a:pt x="1595758" y="8423"/>
                  <a:pt x="1576984" y="5074"/>
                </a:cubicBezTo>
                <a:cubicBezTo>
                  <a:pt x="1569475" y="2841"/>
                  <a:pt x="1554456" y="2841"/>
                  <a:pt x="1550701" y="3957"/>
                </a:cubicBezTo>
                <a:cubicBezTo>
                  <a:pt x="1539437" y="7306"/>
                  <a:pt x="1524418" y="5074"/>
                  <a:pt x="1513154" y="7306"/>
                </a:cubicBezTo>
                <a:cubicBezTo>
                  <a:pt x="1505645" y="9539"/>
                  <a:pt x="1490626" y="11771"/>
                  <a:pt x="1479362" y="9539"/>
                </a:cubicBezTo>
                <a:cubicBezTo>
                  <a:pt x="1460588" y="14004"/>
                  <a:pt x="1441814" y="11771"/>
                  <a:pt x="1426795" y="11771"/>
                </a:cubicBezTo>
                <a:cubicBezTo>
                  <a:pt x="1408022" y="11771"/>
                  <a:pt x="1389248" y="12888"/>
                  <a:pt x="1370474" y="10655"/>
                </a:cubicBezTo>
                <a:cubicBezTo>
                  <a:pt x="1359210" y="8423"/>
                  <a:pt x="1340437" y="9539"/>
                  <a:pt x="1325418" y="9539"/>
                </a:cubicBezTo>
                <a:cubicBezTo>
                  <a:pt x="1302889" y="10655"/>
                  <a:pt x="1276606" y="7306"/>
                  <a:pt x="1250323" y="7306"/>
                </a:cubicBezTo>
                <a:cubicBezTo>
                  <a:pt x="1239059" y="8423"/>
                  <a:pt x="1227795" y="8423"/>
                  <a:pt x="1220286" y="11771"/>
                </a:cubicBezTo>
                <a:cubicBezTo>
                  <a:pt x="1220286" y="12888"/>
                  <a:pt x="1216531" y="14004"/>
                  <a:pt x="1220286" y="15120"/>
                </a:cubicBezTo>
                <a:cubicBezTo>
                  <a:pt x="1227795" y="16237"/>
                  <a:pt x="1235304" y="15120"/>
                  <a:pt x="1231550" y="18469"/>
                </a:cubicBezTo>
                <a:cubicBezTo>
                  <a:pt x="1231550" y="20702"/>
                  <a:pt x="1224040" y="19586"/>
                  <a:pt x="1220286" y="19586"/>
                </a:cubicBezTo>
                <a:cubicBezTo>
                  <a:pt x="1216531" y="19586"/>
                  <a:pt x="1212776" y="19586"/>
                  <a:pt x="1205267" y="19586"/>
                </a:cubicBezTo>
                <a:cubicBezTo>
                  <a:pt x="1201512" y="19586"/>
                  <a:pt x="1194003" y="19586"/>
                  <a:pt x="1186493" y="19586"/>
                </a:cubicBezTo>
                <a:cubicBezTo>
                  <a:pt x="1186493" y="20702"/>
                  <a:pt x="1186493" y="21818"/>
                  <a:pt x="1186493" y="22934"/>
                </a:cubicBezTo>
                <a:cubicBezTo>
                  <a:pt x="1190248" y="22934"/>
                  <a:pt x="1194003" y="22934"/>
                  <a:pt x="1201512" y="22934"/>
                </a:cubicBezTo>
                <a:cubicBezTo>
                  <a:pt x="1212776" y="22934"/>
                  <a:pt x="1216531" y="24051"/>
                  <a:pt x="1212776" y="27400"/>
                </a:cubicBezTo>
                <a:cubicBezTo>
                  <a:pt x="1231550" y="26283"/>
                  <a:pt x="1246569" y="30749"/>
                  <a:pt x="1265342" y="29632"/>
                </a:cubicBezTo>
                <a:cubicBezTo>
                  <a:pt x="1284116" y="22934"/>
                  <a:pt x="1314154" y="22934"/>
                  <a:pt x="1340437" y="24051"/>
                </a:cubicBezTo>
                <a:cubicBezTo>
                  <a:pt x="1344192" y="24051"/>
                  <a:pt x="1344192" y="25167"/>
                  <a:pt x="1344192" y="26283"/>
                </a:cubicBezTo>
                <a:cubicBezTo>
                  <a:pt x="1340437" y="28516"/>
                  <a:pt x="1332927" y="29632"/>
                  <a:pt x="1325418" y="29632"/>
                </a:cubicBezTo>
                <a:cubicBezTo>
                  <a:pt x="1314154" y="28516"/>
                  <a:pt x="1302889" y="29632"/>
                  <a:pt x="1295380" y="29632"/>
                </a:cubicBezTo>
                <a:cubicBezTo>
                  <a:pt x="1284116" y="28516"/>
                  <a:pt x="1276606" y="31865"/>
                  <a:pt x="1265342" y="30749"/>
                </a:cubicBezTo>
                <a:cubicBezTo>
                  <a:pt x="1257833" y="31865"/>
                  <a:pt x="1250323" y="32981"/>
                  <a:pt x="1242814" y="32981"/>
                </a:cubicBezTo>
                <a:cubicBezTo>
                  <a:pt x="1216531" y="32981"/>
                  <a:pt x="1194003" y="32981"/>
                  <a:pt x="1171474" y="32981"/>
                </a:cubicBezTo>
                <a:cubicBezTo>
                  <a:pt x="1156455" y="32981"/>
                  <a:pt x="1141436" y="31865"/>
                  <a:pt x="1130172" y="35214"/>
                </a:cubicBezTo>
                <a:cubicBezTo>
                  <a:pt x="1130172" y="35214"/>
                  <a:pt x="1126418" y="35214"/>
                  <a:pt x="1122663" y="35214"/>
                </a:cubicBezTo>
                <a:cubicBezTo>
                  <a:pt x="1103889" y="31865"/>
                  <a:pt x="1085116" y="36330"/>
                  <a:pt x="1066342" y="35214"/>
                </a:cubicBezTo>
                <a:cubicBezTo>
                  <a:pt x="1047568" y="34097"/>
                  <a:pt x="1028795" y="34097"/>
                  <a:pt x="1010021" y="35214"/>
                </a:cubicBezTo>
                <a:cubicBezTo>
                  <a:pt x="953700" y="38563"/>
                  <a:pt x="901134" y="36330"/>
                  <a:pt x="844813" y="37446"/>
                </a:cubicBezTo>
                <a:cubicBezTo>
                  <a:pt x="844813" y="37446"/>
                  <a:pt x="844813" y="36330"/>
                  <a:pt x="841058" y="36330"/>
                </a:cubicBezTo>
                <a:cubicBezTo>
                  <a:pt x="844813" y="34097"/>
                  <a:pt x="848568" y="35214"/>
                  <a:pt x="856077" y="35214"/>
                </a:cubicBezTo>
                <a:cubicBezTo>
                  <a:pt x="859832" y="35214"/>
                  <a:pt x="859832" y="34097"/>
                  <a:pt x="859832" y="34097"/>
                </a:cubicBezTo>
                <a:cubicBezTo>
                  <a:pt x="859832" y="32981"/>
                  <a:pt x="859832" y="30749"/>
                  <a:pt x="856077" y="31865"/>
                </a:cubicBezTo>
                <a:cubicBezTo>
                  <a:pt x="852323" y="31865"/>
                  <a:pt x="848568" y="29632"/>
                  <a:pt x="844813" y="29632"/>
                </a:cubicBezTo>
                <a:cubicBezTo>
                  <a:pt x="822285" y="30749"/>
                  <a:pt x="803511" y="27400"/>
                  <a:pt x="780982" y="27400"/>
                </a:cubicBezTo>
                <a:cubicBezTo>
                  <a:pt x="713397" y="27400"/>
                  <a:pt x="642058" y="27400"/>
                  <a:pt x="574473" y="27400"/>
                </a:cubicBezTo>
                <a:cubicBezTo>
                  <a:pt x="551945" y="27400"/>
                  <a:pt x="533171" y="26283"/>
                  <a:pt x="521907" y="20702"/>
                </a:cubicBezTo>
                <a:cubicBezTo>
                  <a:pt x="525661" y="18469"/>
                  <a:pt x="533171" y="18469"/>
                  <a:pt x="536926" y="17353"/>
                </a:cubicBezTo>
                <a:cubicBezTo>
                  <a:pt x="559454" y="15120"/>
                  <a:pt x="566963" y="15120"/>
                  <a:pt x="574473" y="21818"/>
                </a:cubicBezTo>
                <a:cubicBezTo>
                  <a:pt x="578228" y="24051"/>
                  <a:pt x="581982" y="24051"/>
                  <a:pt x="585737" y="22934"/>
                </a:cubicBezTo>
                <a:cubicBezTo>
                  <a:pt x="597001" y="20702"/>
                  <a:pt x="612020" y="21818"/>
                  <a:pt x="623284" y="21818"/>
                </a:cubicBezTo>
                <a:cubicBezTo>
                  <a:pt x="645812" y="21818"/>
                  <a:pt x="664586" y="21818"/>
                  <a:pt x="687115" y="18469"/>
                </a:cubicBezTo>
                <a:cubicBezTo>
                  <a:pt x="694624" y="17353"/>
                  <a:pt x="709643" y="16237"/>
                  <a:pt x="713397" y="17353"/>
                </a:cubicBezTo>
                <a:cubicBezTo>
                  <a:pt x="728417" y="20702"/>
                  <a:pt x="747190" y="18469"/>
                  <a:pt x="758454" y="20702"/>
                </a:cubicBezTo>
                <a:cubicBezTo>
                  <a:pt x="765964" y="21818"/>
                  <a:pt x="773473" y="21818"/>
                  <a:pt x="780982" y="20702"/>
                </a:cubicBezTo>
                <a:cubicBezTo>
                  <a:pt x="796002" y="18469"/>
                  <a:pt x="807266" y="18469"/>
                  <a:pt x="822285" y="20702"/>
                </a:cubicBezTo>
                <a:cubicBezTo>
                  <a:pt x="833549" y="21818"/>
                  <a:pt x="841058" y="21818"/>
                  <a:pt x="852323" y="19586"/>
                </a:cubicBezTo>
                <a:cubicBezTo>
                  <a:pt x="871096" y="14004"/>
                  <a:pt x="897379" y="12888"/>
                  <a:pt x="923662" y="14004"/>
                </a:cubicBezTo>
                <a:cubicBezTo>
                  <a:pt x="931172" y="14004"/>
                  <a:pt x="938681" y="15120"/>
                  <a:pt x="942436" y="16237"/>
                </a:cubicBezTo>
                <a:cubicBezTo>
                  <a:pt x="961209" y="20702"/>
                  <a:pt x="979983" y="21818"/>
                  <a:pt x="998757" y="21818"/>
                </a:cubicBezTo>
                <a:cubicBezTo>
                  <a:pt x="1017531" y="21818"/>
                  <a:pt x="1040059" y="21818"/>
                  <a:pt x="1058832" y="21818"/>
                </a:cubicBezTo>
                <a:cubicBezTo>
                  <a:pt x="1081361" y="21818"/>
                  <a:pt x="1107644" y="20702"/>
                  <a:pt x="1130172" y="17353"/>
                </a:cubicBezTo>
                <a:cubicBezTo>
                  <a:pt x="1137682" y="17353"/>
                  <a:pt x="1145191" y="17353"/>
                  <a:pt x="1148946" y="17353"/>
                </a:cubicBezTo>
                <a:cubicBezTo>
                  <a:pt x="1160210" y="17353"/>
                  <a:pt x="1163965" y="16237"/>
                  <a:pt x="1167719" y="14004"/>
                </a:cubicBezTo>
                <a:cubicBezTo>
                  <a:pt x="1141436" y="15120"/>
                  <a:pt x="1122663" y="11771"/>
                  <a:pt x="1100134" y="11771"/>
                </a:cubicBezTo>
                <a:cubicBezTo>
                  <a:pt x="1070097" y="10655"/>
                  <a:pt x="1040059" y="9539"/>
                  <a:pt x="1013776" y="7306"/>
                </a:cubicBezTo>
                <a:cubicBezTo>
                  <a:pt x="995002" y="6190"/>
                  <a:pt x="976229" y="5074"/>
                  <a:pt x="957455" y="3957"/>
                </a:cubicBezTo>
                <a:cubicBezTo>
                  <a:pt x="934926" y="2841"/>
                  <a:pt x="916153" y="5074"/>
                  <a:pt x="897379" y="3957"/>
                </a:cubicBezTo>
                <a:cubicBezTo>
                  <a:pt x="882360" y="2841"/>
                  <a:pt x="871096" y="6190"/>
                  <a:pt x="852323" y="6190"/>
                </a:cubicBezTo>
                <a:cubicBezTo>
                  <a:pt x="841058" y="5074"/>
                  <a:pt x="826039" y="6190"/>
                  <a:pt x="811020" y="6190"/>
                </a:cubicBezTo>
                <a:cubicBezTo>
                  <a:pt x="807266" y="6190"/>
                  <a:pt x="807266" y="6190"/>
                  <a:pt x="803511" y="6190"/>
                </a:cubicBezTo>
                <a:cubicBezTo>
                  <a:pt x="788492" y="11771"/>
                  <a:pt x="769719" y="10655"/>
                  <a:pt x="750945" y="8423"/>
                </a:cubicBezTo>
                <a:cubicBezTo>
                  <a:pt x="735926" y="6190"/>
                  <a:pt x="720907" y="7306"/>
                  <a:pt x="705888" y="3957"/>
                </a:cubicBezTo>
                <a:cubicBezTo>
                  <a:pt x="705888" y="3957"/>
                  <a:pt x="702134" y="3957"/>
                  <a:pt x="698379" y="5074"/>
                </a:cubicBezTo>
                <a:cubicBezTo>
                  <a:pt x="694624" y="6190"/>
                  <a:pt x="690869" y="6190"/>
                  <a:pt x="687115" y="6190"/>
                </a:cubicBezTo>
                <a:cubicBezTo>
                  <a:pt x="649567" y="5074"/>
                  <a:pt x="612020" y="9539"/>
                  <a:pt x="574473" y="7306"/>
                </a:cubicBezTo>
                <a:cubicBezTo>
                  <a:pt x="559454" y="7306"/>
                  <a:pt x="551945" y="10655"/>
                  <a:pt x="540680" y="9539"/>
                </a:cubicBezTo>
                <a:cubicBezTo>
                  <a:pt x="529416" y="9539"/>
                  <a:pt x="514397" y="9539"/>
                  <a:pt x="503133" y="9539"/>
                </a:cubicBezTo>
                <a:cubicBezTo>
                  <a:pt x="480605" y="10655"/>
                  <a:pt x="461831" y="6190"/>
                  <a:pt x="443058" y="8423"/>
                </a:cubicBezTo>
                <a:cubicBezTo>
                  <a:pt x="435548" y="8423"/>
                  <a:pt x="431793" y="8423"/>
                  <a:pt x="428039" y="8423"/>
                </a:cubicBezTo>
                <a:cubicBezTo>
                  <a:pt x="424284" y="8423"/>
                  <a:pt x="420529" y="7306"/>
                  <a:pt x="416775" y="9539"/>
                </a:cubicBezTo>
                <a:cubicBezTo>
                  <a:pt x="416775" y="10655"/>
                  <a:pt x="420529" y="12888"/>
                  <a:pt x="424284" y="12888"/>
                </a:cubicBezTo>
                <a:cubicBezTo>
                  <a:pt x="435548" y="14004"/>
                  <a:pt x="446812" y="17353"/>
                  <a:pt x="461831" y="17353"/>
                </a:cubicBezTo>
                <a:cubicBezTo>
                  <a:pt x="469341" y="17353"/>
                  <a:pt x="469341" y="19586"/>
                  <a:pt x="476850" y="20702"/>
                </a:cubicBezTo>
                <a:cubicBezTo>
                  <a:pt x="458076" y="24051"/>
                  <a:pt x="439303" y="24051"/>
                  <a:pt x="420529" y="25167"/>
                </a:cubicBezTo>
                <a:cubicBezTo>
                  <a:pt x="405510" y="26283"/>
                  <a:pt x="394246" y="28516"/>
                  <a:pt x="379227" y="29632"/>
                </a:cubicBezTo>
                <a:cubicBezTo>
                  <a:pt x="375472" y="29632"/>
                  <a:pt x="367963" y="31865"/>
                  <a:pt x="371718" y="34097"/>
                </a:cubicBezTo>
                <a:cubicBezTo>
                  <a:pt x="375472" y="36330"/>
                  <a:pt x="382982" y="35214"/>
                  <a:pt x="386737" y="35214"/>
                </a:cubicBezTo>
                <a:cubicBezTo>
                  <a:pt x="413020" y="35214"/>
                  <a:pt x="435548" y="35214"/>
                  <a:pt x="461831" y="35214"/>
                </a:cubicBezTo>
                <a:cubicBezTo>
                  <a:pt x="506888" y="35214"/>
                  <a:pt x="551945" y="38563"/>
                  <a:pt x="593247" y="45260"/>
                </a:cubicBezTo>
                <a:cubicBezTo>
                  <a:pt x="608265" y="47493"/>
                  <a:pt x="627039" y="46377"/>
                  <a:pt x="642058" y="48609"/>
                </a:cubicBezTo>
                <a:cubicBezTo>
                  <a:pt x="657077" y="49726"/>
                  <a:pt x="675850" y="48609"/>
                  <a:pt x="694624" y="47493"/>
                </a:cubicBezTo>
                <a:cubicBezTo>
                  <a:pt x="709643" y="45260"/>
                  <a:pt x="732171" y="44144"/>
                  <a:pt x="750945" y="44144"/>
                </a:cubicBezTo>
                <a:cubicBezTo>
                  <a:pt x="780982" y="45260"/>
                  <a:pt x="811020" y="43028"/>
                  <a:pt x="841058" y="46377"/>
                </a:cubicBezTo>
                <a:cubicBezTo>
                  <a:pt x="844813" y="47493"/>
                  <a:pt x="848568" y="47493"/>
                  <a:pt x="852323" y="46377"/>
                </a:cubicBezTo>
                <a:cubicBezTo>
                  <a:pt x="882360" y="43028"/>
                  <a:pt x="912398" y="45260"/>
                  <a:pt x="942436" y="45260"/>
                </a:cubicBezTo>
                <a:cubicBezTo>
                  <a:pt x="976229" y="44144"/>
                  <a:pt x="1006266" y="43028"/>
                  <a:pt x="1040059" y="45260"/>
                </a:cubicBezTo>
                <a:cubicBezTo>
                  <a:pt x="1066342" y="46377"/>
                  <a:pt x="1092625" y="46377"/>
                  <a:pt x="1118908" y="46377"/>
                </a:cubicBezTo>
                <a:cubicBezTo>
                  <a:pt x="1126418" y="46377"/>
                  <a:pt x="1130172" y="47493"/>
                  <a:pt x="1133927" y="49726"/>
                </a:cubicBezTo>
                <a:cubicBezTo>
                  <a:pt x="1137682" y="50842"/>
                  <a:pt x="1133927" y="51958"/>
                  <a:pt x="1130172" y="53074"/>
                </a:cubicBezTo>
                <a:cubicBezTo>
                  <a:pt x="1122663" y="53074"/>
                  <a:pt x="1115153" y="53074"/>
                  <a:pt x="1107644" y="54191"/>
                </a:cubicBezTo>
                <a:cubicBezTo>
                  <a:pt x="1111399" y="55307"/>
                  <a:pt x="1115153" y="56423"/>
                  <a:pt x="1118908" y="56423"/>
                </a:cubicBezTo>
                <a:cubicBezTo>
                  <a:pt x="1133927" y="55307"/>
                  <a:pt x="1148946" y="60889"/>
                  <a:pt x="1167719" y="56423"/>
                </a:cubicBezTo>
                <a:cubicBezTo>
                  <a:pt x="1167719" y="56423"/>
                  <a:pt x="1171474" y="56423"/>
                  <a:pt x="1171474" y="56423"/>
                </a:cubicBezTo>
                <a:cubicBezTo>
                  <a:pt x="1197757" y="57540"/>
                  <a:pt x="1220286" y="53074"/>
                  <a:pt x="1246569" y="54191"/>
                </a:cubicBezTo>
                <a:cubicBezTo>
                  <a:pt x="1246569" y="50842"/>
                  <a:pt x="1246569" y="48609"/>
                  <a:pt x="1246569" y="45260"/>
                </a:cubicBezTo>
                <a:cubicBezTo>
                  <a:pt x="1254078" y="44144"/>
                  <a:pt x="1257833" y="45260"/>
                  <a:pt x="1265342" y="45260"/>
                </a:cubicBezTo>
                <a:cubicBezTo>
                  <a:pt x="1265342" y="43028"/>
                  <a:pt x="1269097" y="43028"/>
                  <a:pt x="1272852" y="41912"/>
                </a:cubicBezTo>
                <a:cubicBezTo>
                  <a:pt x="1284116" y="39679"/>
                  <a:pt x="1299135" y="41912"/>
                  <a:pt x="1310399" y="39679"/>
                </a:cubicBezTo>
                <a:cubicBezTo>
                  <a:pt x="1314154" y="38563"/>
                  <a:pt x="1321663" y="41912"/>
                  <a:pt x="1332927" y="40795"/>
                </a:cubicBezTo>
                <a:cubicBezTo>
                  <a:pt x="1340437" y="40795"/>
                  <a:pt x="1336682" y="43028"/>
                  <a:pt x="1336682" y="45260"/>
                </a:cubicBezTo>
                <a:cubicBezTo>
                  <a:pt x="1336682" y="46377"/>
                  <a:pt x="1332927" y="46377"/>
                  <a:pt x="1329172" y="46377"/>
                </a:cubicBezTo>
                <a:cubicBezTo>
                  <a:pt x="1314154" y="46377"/>
                  <a:pt x="1299135" y="46377"/>
                  <a:pt x="1287871" y="46377"/>
                </a:cubicBezTo>
                <a:cubicBezTo>
                  <a:pt x="1284116" y="46377"/>
                  <a:pt x="1276606" y="46377"/>
                  <a:pt x="1280361" y="48609"/>
                </a:cubicBezTo>
                <a:cubicBezTo>
                  <a:pt x="1280361" y="48609"/>
                  <a:pt x="1284116" y="48609"/>
                  <a:pt x="1284116" y="48609"/>
                </a:cubicBezTo>
                <a:cubicBezTo>
                  <a:pt x="1287871" y="48609"/>
                  <a:pt x="1295380" y="47493"/>
                  <a:pt x="1299135" y="49726"/>
                </a:cubicBezTo>
                <a:cubicBezTo>
                  <a:pt x="1299135" y="53074"/>
                  <a:pt x="1291625" y="51958"/>
                  <a:pt x="1284116" y="53074"/>
                </a:cubicBezTo>
                <a:cubicBezTo>
                  <a:pt x="1276606" y="57540"/>
                  <a:pt x="1276606" y="58656"/>
                  <a:pt x="1287871" y="58656"/>
                </a:cubicBezTo>
                <a:cubicBezTo>
                  <a:pt x="1299135" y="58656"/>
                  <a:pt x="1310399" y="59772"/>
                  <a:pt x="1317908" y="59772"/>
                </a:cubicBezTo>
                <a:cubicBezTo>
                  <a:pt x="1340437" y="60889"/>
                  <a:pt x="1359210" y="63121"/>
                  <a:pt x="1385493" y="62005"/>
                </a:cubicBezTo>
                <a:cubicBezTo>
                  <a:pt x="1374229" y="65354"/>
                  <a:pt x="1362965" y="66470"/>
                  <a:pt x="1351701" y="66470"/>
                </a:cubicBezTo>
                <a:cubicBezTo>
                  <a:pt x="1310399" y="66470"/>
                  <a:pt x="1269097" y="66470"/>
                  <a:pt x="1231550" y="66470"/>
                </a:cubicBezTo>
                <a:cubicBezTo>
                  <a:pt x="1224040" y="66470"/>
                  <a:pt x="1216531" y="66470"/>
                  <a:pt x="1212776" y="65354"/>
                </a:cubicBezTo>
                <a:cubicBezTo>
                  <a:pt x="1197757" y="59772"/>
                  <a:pt x="1178984" y="63121"/>
                  <a:pt x="1160210" y="62005"/>
                </a:cubicBezTo>
                <a:cubicBezTo>
                  <a:pt x="1148946" y="62005"/>
                  <a:pt x="1137682" y="65354"/>
                  <a:pt x="1118908" y="67586"/>
                </a:cubicBezTo>
                <a:cubicBezTo>
                  <a:pt x="1152701" y="67586"/>
                  <a:pt x="1175229" y="68703"/>
                  <a:pt x="1197757" y="69819"/>
                </a:cubicBezTo>
                <a:cubicBezTo>
                  <a:pt x="1254078" y="73168"/>
                  <a:pt x="1310399" y="70935"/>
                  <a:pt x="1370474" y="72052"/>
                </a:cubicBezTo>
                <a:cubicBezTo>
                  <a:pt x="1351701" y="75400"/>
                  <a:pt x="1351701" y="75400"/>
                  <a:pt x="1314154" y="75400"/>
                </a:cubicBezTo>
                <a:cubicBezTo>
                  <a:pt x="1306644" y="77633"/>
                  <a:pt x="1310399" y="79866"/>
                  <a:pt x="1310399" y="80982"/>
                </a:cubicBezTo>
                <a:cubicBezTo>
                  <a:pt x="1310399" y="83215"/>
                  <a:pt x="1306644" y="84331"/>
                  <a:pt x="1302889" y="83215"/>
                </a:cubicBezTo>
                <a:cubicBezTo>
                  <a:pt x="1280361" y="77633"/>
                  <a:pt x="1254078" y="78749"/>
                  <a:pt x="1227795" y="76517"/>
                </a:cubicBezTo>
                <a:cubicBezTo>
                  <a:pt x="1220286" y="75400"/>
                  <a:pt x="1212776" y="77633"/>
                  <a:pt x="1201512" y="77633"/>
                </a:cubicBezTo>
                <a:cubicBezTo>
                  <a:pt x="1171474" y="77633"/>
                  <a:pt x="1141436" y="77633"/>
                  <a:pt x="1111399" y="77633"/>
                </a:cubicBezTo>
                <a:cubicBezTo>
                  <a:pt x="1088870" y="77633"/>
                  <a:pt x="1070097" y="80982"/>
                  <a:pt x="1047568" y="79866"/>
                </a:cubicBezTo>
                <a:cubicBezTo>
                  <a:pt x="1025040" y="78749"/>
                  <a:pt x="1002511" y="79866"/>
                  <a:pt x="979983" y="79866"/>
                </a:cubicBezTo>
                <a:cubicBezTo>
                  <a:pt x="957455" y="79866"/>
                  <a:pt x="934926" y="79866"/>
                  <a:pt x="912398" y="79866"/>
                </a:cubicBezTo>
                <a:cubicBezTo>
                  <a:pt x="916153" y="82098"/>
                  <a:pt x="923662" y="84331"/>
                  <a:pt x="931172" y="83215"/>
                </a:cubicBezTo>
                <a:cubicBezTo>
                  <a:pt x="949946" y="83215"/>
                  <a:pt x="968719" y="83215"/>
                  <a:pt x="991247" y="83215"/>
                </a:cubicBezTo>
                <a:cubicBezTo>
                  <a:pt x="995002" y="83215"/>
                  <a:pt x="998757" y="83215"/>
                  <a:pt x="1006266" y="84331"/>
                </a:cubicBezTo>
                <a:cubicBezTo>
                  <a:pt x="998757" y="92145"/>
                  <a:pt x="979983" y="96610"/>
                  <a:pt x="961209" y="101076"/>
                </a:cubicBezTo>
                <a:cubicBezTo>
                  <a:pt x="957455" y="102192"/>
                  <a:pt x="949946" y="103308"/>
                  <a:pt x="942436" y="103308"/>
                </a:cubicBezTo>
                <a:cubicBezTo>
                  <a:pt x="934926" y="103308"/>
                  <a:pt x="923662" y="103308"/>
                  <a:pt x="912398" y="104424"/>
                </a:cubicBezTo>
                <a:cubicBezTo>
                  <a:pt x="908643" y="105541"/>
                  <a:pt x="901134" y="105541"/>
                  <a:pt x="893624" y="104424"/>
                </a:cubicBezTo>
                <a:cubicBezTo>
                  <a:pt x="889870" y="102192"/>
                  <a:pt x="882360" y="103308"/>
                  <a:pt x="878605" y="103308"/>
                </a:cubicBezTo>
                <a:cubicBezTo>
                  <a:pt x="871096" y="103308"/>
                  <a:pt x="867341" y="102192"/>
                  <a:pt x="867341" y="104424"/>
                </a:cubicBezTo>
                <a:cubicBezTo>
                  <a:pt x="867341" y="106657"/>
                  <a:pt x="871096" y="106657"/>
                  <a:pt x="878605" y="106657"/>
                </a:cubicBezTo>
                <a:cubicBezTo>
                  <a:pt x="889870" y="106657"/>
                  <a:pt x="901134" y="106657"/>
                  <a:pt x="908643" y="106657"/>
                </a:cubicBezTo>
                <a:cubicBezTo>
                  <a:pt x="923662" y="106657"/>
                  <a:pt x="927417" y="110006"/>
                  <a:pt x="919908" y="113355"/>
                </a:cubicBezTo>
                <a:cubicBezTo>
                  <a:pt x="919908" y="113355"/>
                  <a:pt x="919908" y="114471"/>
                  <a:pt x="919908" y="115587"/>
                </a:cubicBezTo>
                <a:cubicBezTo>
                  <a:pt x="908643" y="122285"/>
                  <a:pt x="908643" y="122285"/>
                  <a:pt x="878605" y="122285"/>
                </a:cubicBezTo>
                <a:cubicBezTo>
                  <a:pt x="878605" y="122285"/>
                  <a:pt x="874851" y="122285"/>
                  <a:pt x="874851" y="122285"/>
                </a:cubicBezTo>
                <a:cubicBezTo>
                  <a:pt x="863587" y="125634"/>
                  <a:pt x="852323" y="125634"/>
                  <a:pt x="841058" y="122285"/>
                </a:cubicBezTo>
                <a:cubicBezTo>
                  <a:pt x="833549" y="122285"/>
                  <a:pt x="829794" y="122285"/>
                  <a:pt x="822285" y="122285"/>
                </a:cubicBezTo>
                <a:cubicBezTo>
                  <a:pt x="818530" y="122285"/>
                  <a:pt x="811020" y="123402"/>
                  <a:pt x="807266" y="120053"/>
                </a:cubicBezTo>
                <a:cubicBezTo>
                  <a:pt x="799756" y="120053"/>
                  <a:pt x="788492" y="121169"/>
                  <a:pt x="780982" y="120053"/>
                </a:cubicBezTo>
                <a:cubicBezTo>
                  <a:pt x="765964" y="120053"/>
                  <a:pt x="754700" y="121169"/>
                  <a:pt x="747190" y="122285"/>
                </a:cubicBezTo>
                <a:cubicBezTo>
                  <a:pt x="735926" y="124518"/>
                  <a:pt x="724662" y="124518"/>
                  <a:pt x="713397" y="122285"/>
                </a:cubicBezTo>
                <a:cubicBezTo>
                  <a:pt x="705888" y="121169"/>
                  <a:pt x="690869" y="120053"/>
                  <a:pt x="679605" y="120053"/>
                </a:cubicBezTo>
                <a:cubicBezTo>
                  <a:pt x="675850" y="121169"/>
                  <a:pt x="668341" y="121169"/>
                  <a:pt x="664586" y="118936"/>
                </a:cubicBezTo>
                <a:cubicBezTo>
                  <a:pt x="660832" y="117820"/>
                  <a:pt x="657077" y="117820"/>
                  <a:pt x="653322" y="118936"/>
                </a:cubicBezTo>
                <a:cubicBezTo>
                  <a:pt x="634549" y="122285"/>
                  <a:pt x="612020" y="120053"/>
                  <a:pt x="593247" y="120053"/>
                </a:cubicBezTo>
                <a:cubicBezTo>
                  <a:pt x="593247" y="122285"/>
                  <a:pt x="597001" y="123402"/>
                  <a:pt x="589492" y="124518"/>
                </a:cubicBezTo>
                <a:cubicBezTo>
                  <a:pt x="585737" y="124518"/>
                  <a:pt x="578228" y="124518"/>
                  <a:pt x="581982" y="122285"/>
                </a:cubicBezTo>
                <a:cubicBezTo>
                  <a:pt x="574473" y="122285"/>
                  <a:pt x="566963" y="122285"/>
                  <a:pt x="559454" y="122285"/>
                </a:cubicBezTo>
                <a:cubicBezTo>
                  <a:pt x="559454" y="123402"/>
                  <a:pt x="563209" y="125634"/>
                  <a:pt x="555699" y="126750"/>
                </a:cubicBezTo>
                <a:cubicBezTo>
                  <a:pt x="551945" y="126750"/>
                  <a:pt x="548190" y="125634"/>
                  <a:pt x="548190" y="124518"/>
                </a:cubicBezTo>
                <a:cubicBezTo>
                  <a:pt x="540680" y="124518"/>
                  <a:pt x="533171" y="124518"/>
                  <a:pt x="529416" y="124518"/>
                </a:cubicBezTo>
                <a:cubicBezTo>
                  <a:pt x="525661" y="125634"/>
                  <a:pt x="529416" y="127867"/>
                  <a:pt x="521907" y="127867"/>
                </a:cubicBezTo>
                <a:cubicBezTo>
                  <a:pt x="518152" y="127867"/>
                  <a:pt x="510643" y="128983"/>
                  <a:pt x="506888" y="126750"/>
                </a:cubicBezTo>
                <a:cubicBezTo>
                  <a:pt x="499378" y="125634"/>
                  <a:pt x="488114" y="128983"/>
                  <a:pt x="480605" y="127867"/>
                </a:cubicBezTo>
                <a:cubicBezTo>
                  <a:pt x="469341" y="125634"/>
                  <a:pt x="461831" y="126750"/>
                  <a:pt x="454322" y="126750"/>
                </a:cubicBezTo>
                <a:cubicBezTo>
                  <a:pt x="446812" y="125634"/>
                  <a:pt x="443058" y="126750"/>
                  <a:pt x="435548" y="126750"/>
                </a:cubicBezTo>
                <a:cubicBezTo>
                  <a:pt x="424284" y="128983"/>
                  <a:pt x="405510" y="128983"/>
                  <a:pt x="390491" y="126750"/>
                </a:cubicBezTo>
                <a:cubicBezTo>
                  <a:pt x="379227" y="126750"/>
                  <a:pt x="367963" y="130099"/>
                  <a:pt x="352944" y="127867"/>
                </a:cubicBezTo>
                <a:cubicBezTo>
                  <a:pt x="352944" y="128983"/>
                  <a:pt x="341680" y="132332"/>
                  <a:pt x="337925" y="133448"/>
                </a:cubicBezTo>
                <a:cubicBezTo>
                  <a:pt x="322906" y="136797"/>
                  <a:pt x="322906" y="136797"/>
                  <a:pt x="311642" y="132332"/>
                </a:cubicBezTo>
                <a:cubicBezTo>
                  <a:pt x="307887" y="131216"/>
                  <a:pt x="304133" y="130099"/>
                  <a:pt x="307887" y="128983"/>
                </a:cubicBezTo>
                <a:cubicBezTo>
                  <a:pt x="311642" y="127867"/>
                  <a:pt x="311642" y="126750"/>
                  <a:pt x="319152" y="126750"/>
                </a:cubicBezTo>
                <a:cubicBezTo>
                  <a:pt x="330416" y="126750"/>
                  <a:pt x="341680" y="126750"/>
                  <a:pt x="352944" y="126750"/>
                </a:cubicBezTo>
                <a:cubicBezTo>
                  <a:pt x="364208" y="122285"/>
                  <a:pt x="379227" y="120053"/>
                  <a:pt x="401756" y="120053"/>
                </a:cubicBezTo>
                <a:cubicBezTo>
                  <a:pt x="409265" y="120053"/>
                  <a:pt x="416775" y="120053"/>
                  <a:pt x="424284" y="120053"/>
                </a:cubicBezTo>
                <a:cubicBezTo>
                  <a:pt x="461831" y="121169"/>
                  <a:pt x="499378" y="117820"/>
                  <a:pt x="536926" y="116704"/>
                </a:cubicBezTo>
                <a:cubicBezTo>
                  <a:pt x="540680" y="116704"/>
                  <a:pt x="544435" y="114471"/>
                  <a:pt x="551945" y="113355"/>
                </a:cubicBezTo>
                <a:cubicBezTo>
                  <a:pt x="529416" y="112239"/>
                  <a:pt x="506888" y="112239"/>
                  <a:pt x="488114" y="112239"/>
                </a:cubicBezTo>
                <a:cubicBezTo>
                  <a:pt x="488114" y="112239"/>
                  <a:pt x="488114" y="111122"/>
                  <a:pt x="488114" y="111122"/>
                </a:cubicBezTo>
                <a:cubicBezTo>
                  <a:pt x="510643" y="111122"/>
                  <a:pt x="533171" y="111122"/>
                  <a:pt x="551945" y="111122"/>
                </a:cubicBezTo>
                <a:cubicBezTo>
                  <a:pt x="574473" y="111122"/>
                  <a:pt x="593247" y="111122"/>
                  <a:pt x="612020" y="111122"/>
                </a:cubicBezTo>
                <a:cubicBezTo>
                  <a:pt x="615775" y="111122"/>
                  <a:pt x="623284" y="111122"/>
                  <a:pt x="627039" y="110006"/>
                </a:cubicBezTo>
                <a:cubicBezTo>
                  <a:pt x="634549" y="107773"/>
                  <a:pt x="630794" y="103308"/>
                  <a:pt x="645812" y="104424"/>
                </a:cubicBezTo>
                <a:cubicBezTo>
                  <a:pt x="657077" y="105541"/>
                  <a:pt x="664586" y="102192"/>
                  <a:pt x="675850" y="103308"/>
                </a:cubicBezTo>
                <a:cubicBezTo>
                  <a:pt x="683360" y="103308"/>
                  <a:pt x="694624" y="102192"/>
                  <a:pt x="702134" y="104424"/>
                </a:cubicBezTo>
                <a:cubicBezTo>
                  <a:pt x="705888" y="105541"/>
                  <a:pt x="709643" y="104424"/>
                  <a:pt x="717152" y="104424"/>
                </a:cubicBezTo>
                <a:cubicBezTo>
                  <a:pt x="713397" y="102192"/>
                  <a:pt x="705888" y="101076"/>
                  <a:pt x="705888" y="99959"/>
                </a:cubicBezTo>
                <a:cubicBezTo>
                  <a:pt x="702134" y="97727"/>
                  <a:pt x="705888" y="95494"/>
                  <a:pt x="713397" y="95494"/>
                </a:cubicBezTo>
                <a:cubicBezTo>
                  <a:pt x="720907" y="95494"/>
                  <a:pt x="732171" y="95494"/>
                  <a:pt x="732171" y="92145"/>
                </a:cubicBezTo>
                <a:cubicBezTo>
                  <a:pt x="732171" y="91029"/>
                  <a:pt x="739680" y="91029"/>
                  <a:pt x="743435" y="91029"/>
                </a:cubicBezTo>
                <a:cubicBezTo>
                  <a:pt x="762209" y="94378"/>
                  <a:pt x="780982" y="89912"/>
                  <a:pt x="796002" y="89912"/>
                </a:cubicBezTo>
                <a:cubicBezTo>
                  <a:pt x="799756" y="88796"/>
                  <a:pt x="803511" y="88796"/>
                  <a:pt x="803511" y="87680"/>
                </a:cubicBezTo>
                <a:cubicBezTo>
                  <a:pt x="803511" y="86563"/>
                  <a:pt x="799756" y="85447"/>
                  <a:pt x="796002" y="85447"/>
                </a:cubicBezTo>
                <a:cubicBezTo>
                  <a:pt x="777228" y="83215"/>
                  <a:pt x="758454" y="80982"/>
                  <a:pt x="743435" y="76517"/>
                </a:cubicBezTo>
                <a:cubicBezTo>
                  <a:pt x="735926" y="75400"/>
                  <a:pt x="732171" y="77633"/>
                  <a:pt x="732171" y="78749"/>
                </a:cubicBezTo>
                <a:cubicBezTo>
                  <a:pt x="732171" y="82098"/>
                  <a:pt x="728417" y="84331"/>
                  <a:pt x="717152" y="86563"/>
                </a:cubicBezTo>
                <a:cubicBezTo>
                  <a:pt x="713397" y="87680"/>
                  <a:pt x="709643" y="87680"/>
                  <a:pt x="705888" y="87680"/>
                </a:cubicBezTo>
                <a:cubicBezTo>
                  <a:pt x="694624" y="84331"/>
                  <a:pt x="675850" y="86563"/>
                  <a:pt x="664586" y="84331"/>
                </a:cubicBezTo>
                <a:cubicBezTo>
                  <a:pt x="657077" y="83215"/>
                  <a:pt x="649567" y="83215"/>
                  <a:pt x="638303" y="83215"/>
                </a:cubicBezTo>
                <a:cubicBezTo>
                  <a:pt x="630794" y="83215"/>
                  <a:pt x="627039" y="86563"/>
                  <a:pt x="623284" y="88796"/>
                </a:cubicBezTo>
                <a:cubicBezTo>
                  <a:pt x="615775" y="92145"/>
                  <a:pt x="600756" y="93261"/>
                  <a:pt x="593247" y="88796"/>
                </a:cubicBezTo>
                <a:cubicBezTo>
                  <a:pt x="593247" y="86563"/>
                  <a:pt x="589492" y="85447"/>
                  <a:pt x="585737" y="83215"/>
                </a:cubicBezTo>
                <a:cubicBezTo>
                  <a:pt x="585737" y="80982"/>
                  <a:pt x="578228" y="79866"/>
                  <a:pt x="566963" y="79866"/>
                </a:cubicBezTo>
                <a:cubicBezTo>
                  <a:pt x="559454" y="79866"/>
                  <a:pt x="551945" y="79866"/>
                  <a:pt x="544435" y="77633"/>
                </a:cubicBezTo>
                <a:cubicBezTo>
                  <a:pt x="533171" y="76517"/>
                  <a:pt x="521907" y="78749"/>
                  <a:pt x="514397" y="82098"/>
                </a:cubicBezTo>
                <a:cubicBezTo>
                  <a:pt x="503133" y="88796"/>
                  <a:pt x="480605" y="88796"/>
                  <a:pt x="461831" y="91029"/>
                </a:cubicBezTo>
                <a:cubicBezTo>
                  <a:pt x="454322" y="92145"/>
                  <a:pt x="446812" y="89912"/>
                  <a:pt x="435548" y="88796"/>
                </a:cubicBezTo>
                <a:cubicBezTo>
                  <a:pt x="424284" y="88796"/>
                  <a:pt x="413020" y="86563"/>
                  <a:pt x="405510" y="84331"/>
                </a:cubicBezTo>
                <a:cubicBezTo>
                  <a:pt x="382982" y="79866"/>
                  <a:pt x="379227" y="79866"/>
                  <a:pt x="364208" y="85447"/>
                </a:cubicBezTo>
                <a:cubicBezTo>
                  <a:pt x="360454" y="85447"/>
                  <a:pt x="360454" y="87680"/>
                  <a:pt x="356699" y="88796"/>
                </a:cubicBezTo>
                <a:cubicBezTo>
                  <a:pt x="334171" y="83215"/>
                  <a:pt x="315397" y="83215"/>
                  <a:pt x="292869" y="83215"/>
                </a:cubicBezTo>
                <a:cubicBezTo>
                  <a:pt x="277850" y="83215"/>
                  <a:pt x="266585" y="83215"/>
                  <a:pt x="251567" y="83215"/>
                </a:cubicBezTo>
                <a:cubicBezTo>
                  <a:pt x="221529" y="84331"/>
                  <a:pt x="191491" y="80982"/>
                  <a:pt x="157698" y="82098"/>
                </a:cubicBezTo>
                <a:cubicBezTo>
                  <a:pt x="146434" y="82098"/>
                  <a:pt x="142680" y="77633"/>
                  <a:pt x="131415" y="80982"/>
                </a:cubicBezTo>
                <a:cubicBezTo>
                  <a:pt x="120151" y="83215"/>
                  <a:pt x="108887" y="80982"/>
                  <a:pt x="101378" y="82098"/>
                </a:cubicBezTo>
                <a:cubicBezTo>
                  <a:pt x="90113" y="82098"/>
                  <a:pt x="78849" y="82098"/>
                  <a:pt x="67585" y="82098"/>
                </a:cubicBezTo>
                <a:cubicBezTo>
                  <a:pt x="60076" y="84331"/>
                  <a:pt x="67585" y="86563"/>
                  <a:pt x="63830" y="88796"/>
                </a:cubicBezTo>
                <a:cubicBezTo>
                  <a:pt x="52566" y="93261"/>
                  <a:pt x="37547" y="94378"/>
                  <a:pt x="18774" y="92145"/>
                </a:cubicBezTo>
                <a:cubicBezTo>
                  <a:pt x="15019" y="92145"/>
                  <a:pt x="15019" y="91029"/>
                  <a:pt x="7510" y="91029"/>
                </a:cubicBezTo>
                <a:cubicBezTo>
                  <a:pt x="3755" y="91029"/>
                  <a:pt x="0" y="92145"/>
                  <a:pt x="0" y="94378"/>
                </a:cubicBezTo>
                <a:cubicBezTo>
                  <a:pt x="0" y="95494"/>
                  <a:pt x="0" y="97727"/>
                  <a:pt x="7510" y="97727"/>
                </a:cubicBezTo>
                <a:cubicBezTo>
                  <a:pt x="18774" y="96610"/>
                  <a:pt x="30038" y="97727"/>
                  <a:pt x="37547" y="96610"/>
                </a:cubicBezTo>
                <a:cubicBezTo>
                  <a:pt x="52566" y="96610"/>
                  <a:pt x="60076" y="98843"/>
                  <a:pt x="71340" y="98843"/>
                </a:cubicBezTo>
                <a:cubicBezTo>
                  <a:pt x="78849" y="99959"/>
                  <a:pt x="82604" y="103308"/>
                  <a:pt x="82604" y="105541"/>
                </a:cubicBezTo>
                <a:cubicBezTo>
                  <a:pt x="90113" y="108890"/>
                  <a:pt x="90113" y="110006"/>
                  <a:pt x="101378" y="107773"/>
                </a:cubicBezTo>
                <a:cubicBezTo>
                  <a:pt x="116397" y="106657"/>
                  <a:pt x="131415" y="105541"/>
                  <a:pt x="146434" y="103308"/>
                </a:cubicBezTo>
                <a:cubicBezTo>
                  <a:pt x="150189" y="102192"/>
                  <a:pt x="157698" y="103308"/>
                  <a:pt x="165208" y="103308"/>
                </a:cubicBezTo>
                <a:cubicBezTo>
                  <a:pt x="168963" y="103308"/>
                  <a:pt x="168963" y="105541"/>
                  <a:pt x="172717" y="106657"/>
                </a:cubicBezTo>
                <a:cubicBezTo>
                  <a:pt x="180227" y="108890"/>
                  <a:pt x="172717" y="110006"/>
                  <a:pt x="168963" y="112239"/>
                </a:cubicBezTo>
                <a:cubicBezTo>
                  <a:pt x="165208" y="114471"/>
                  <a:pt x="153944" y="114471"/>
                  <a:pt x="146434" y="116704"/>
                </a:cubicBezTo>
                <a:cubicBezTo>
                  <a:pt x="142680" y="117820"/>
                  <a:pt x="142680" y="117820"/>
                  <a:pt x="142680" y="118936"/>
                </a:cubicBezTo>
                <a:cubicBezTo>
                  <a:pt x="142680" y="120053"/>
                  <a:pt x="146434" y="120053"/>
                  <a:pt x="150189" y="120053"/>
                </a:cubicBezTo>
                <a:cubicBezTo>
                  <a:pt x="161453" y="120053"/>
                  <a:pt x="176472" y="121169"/>
                  <a:pt x="187736" y="118936"/>
                </a:cubicBezTo>
                <a:cubicBezTo>
                  <a:pt x="187736" y="117820"/>
                  <a:pt x="191491" y="118936"/>
                  <a:pt x="191491" y="118936"/>
                </a:cubicBezTo>
                <a:cubicBezTo>
                  <a:pt x="199000" y="120053"/>
                  <a:pt x="191491" y="120053"/>
                  <a:pt x="191491" y="121169"/>
                </a:cubicBezTo>
                <a:cubicBezTo>
                  <a:pt x="187736" y="122285"/>
                  <a:pt x="187736" y="124518"/>
                  <a:pt x="195246" y="124518"/>
                </a:cubicBezTo>
                <a:cubicBezTo>
                  <a:pt x="202755" y="124518"/>
                  <a:pt x="210265" y="124518"/>
                  <a:pt x="221529" y="124518"/>
                </a:cubicBezTo>
                <a:cubicBezTo>
                  <a:pt x="210265" y="126750"/>
                  <a:pt x="199000" y="126750"/>
                  <a:pt x="187736" y="127867"/>
                </a:cubicBezTo>
                <a:cubicBezTo>
                  <a:pt x="180227" y="128983"/>
                  <a:pt x="180227" y="130099"/>
                  <a:pt x="183982" y="131216"/>
                </a:cubicBezTo>
                <a:cubicBezTo>
                  <a:pt x="187736" y="135681"/>
                  <a:pt x="187736" y="136797"/>
                  <a:pt x="172717" y="137913"/>
                </a:cubicBezTo>
                <a:cubicBezTo>
                  <a:pt x="168963" y="137913"/>
                  <a:pt x="161453" y="137913"/>
                  <a:pt x="157698" y="137913"/>
                </a:cubicBezTo>
                <a:cubicBezTo>
                  <a:pt x="157698" y="139030"/>
                  <a:pt x="157698" y="139030"/>
                  <a:pt x="157698" y="140146"/>
                </a:cubicBezTo>
                <a:cubicBezTo>
                  <a:pt x="157698" y="140146"/>
                  <a:pt x="157698" y="141262"/>
                  <a:pt x="157698" y="141262"/>
                </a:cubicBezTo>
                <a:cubicBezTo>
                  <a:pt x="183982" y="140146"/>
                  <a:pt x="202755" y="145728"/>
                  <a:pt x="229038" y="145728"/>
                </a:cubicBezTo>
                <a:cubicBezTo>
                  <a:pt x="244057" y="145728"/>
                  <a:pt x="259076" y="147960"/>
                  <a:pt x="274095" y="151309"/>
                </a:cubicBezTo>
                <a:cubicBezTo>
                  <a:pt x="274095" y="152425"/>
                  <a:pt x="281604" y="152425"/>
                  <a:pt x="281604" y="153542"/>
                </a:cubicBezTo>
                <a:cubicBezTo>
                  <a:pt x="281604" y="155774"/>
                  <a:pt x="274095" y="155774"/>
                  <a:pt x="270340" y="155774"/>
                </a:cubicBezTo>
                <a:cubicBezTo>
                  <a:pt x="259076" y="155774"/>
                  <a:pt x="247812" y="155774"/>
                  <a:pt x="236548" y="155774"/>
                </a:cubicBezTo>
                <a:cubicBezTo>
                  <a:pt x="232793" y="155774"/>
                  <a:pt x="229038" y="155774"/>
                  <a:pt x="229038" y="156891"/>
                </a:cubicBezTo>
                <a:cubicBezTo>
                  <a:pt x="229038" y="158007"/>
                  <a:pt x="229038" y="159123"/>
                  <a:pt x="232793" y="159123"/>
                </a:cubicBezTo>
                <a:cubicBezTo>
                  <a:pt x="240302" y="159123"/>
                  <a:pt x="244057" y="161356"/>
                  <a:pt x="255321" y="161356"/>
                </a:cubicBezTo>
                <a:cubicBezTo>
                  <a:pt x="266585" y="161356"/>
                  <a:pt x="277850" y="161356"/>
                  <a:pt x="289114" y="161356"/>
                </a:cubicBezTo>
                <a:cubicBezTo>
                  <a:pt x="296623" y="162472"/>
                  <a:pt x="292869" y="164705"/>
                  <a:pt x="292869" y="165821"/>
                </a:cubicBezTo>
                <a:cubicBezTo>
                  <a:pt x="292869" y="166937"/>
                  <a:pt x="292869" y="168053"/>
                  <a:pt x="292869" y="168053"/>
                </a:cubicBezTo>
                <a:cubicBezTo>
                  <a:pt x="270340" y="169170"/>
                  <a:pt x="259076" y="174751"/>
                  <a:pt x="236548" y="174751"/>
                </a:cubicBezTo>
                <a:cubicBezTo>
                  <a:pt x="191491" y="174751"/>
                  <a:pt x="150189" y="171402"/>
                  <a:pt x="105132" y="172519"/>
                </a:cubicBezTo>
                <a:cubicBezTo>
                  <a:pt x="97623" y="173635"/>
                  <a:pt x="86359" y="171402"/>
                  <a:pt x="86359" y="174751"/>
                </a:cubicBezTo>
                <a:cubicBezTo>
                  <a:pt x="82604" y="179216"/>
                  <a:pt x="97623" y="176984"/>
                  <a:pt x="105132" y="176984"/>
                </a:cubicBezTo>
                <a:cubicBezTo>
                  <a:pt x="120151" y="175868"/>
                  <a:pt x="135170" y="179216"/>
                  <a:pt x="150189" y="179216"/>
                </a:cubicBezTo>
                <a:cubicBezTo>
                  <a:pt x="165208" y="178100"/>
                  <a:pt x="183982" y="176984"/>
                  <a:pt x="199000" y="179216"/>
                </a:cubicBezTo>
                <a:cubicBezTo>
                  <a:pt x="225284" y="181449"/>
                  <a:pt x="251567" y="180333"/>
                  <a:pt x="274095" y="180333"/>
                </a:cubicBezTo>
                <a:cubicBezTo>
                  <a:pt x="322906" y="181449"/>
                  <a:pt x="367963" y="184798"/>
                  <a:pt x="401756" y="194845"/>
                </a:cubicBezTo>
                <a:cubicBezTo>
                  <a:pt x="416775" y="198194"/>
                  <a:pt x="431793" y="198194"/>
                  <a:pt x="446812" y="198194"/>
                </a:cubicBezTo>
                <a:cubicBezTo>
                  <a:pt x="450567" y="198194"/>
                  <a:pt x="461831" y="197077"/>
                  <a:pt x="461831" y="199310"/>
                </a:cubicBezTo>
                <a:cubicBezTo>
                  <a:pt x="461831" y="203775"/>
                  <a:pt x="450567" y="201542"/>
                  <a:pt x="446812" y="201542"/>
                </a:cubicBezTo>
                <a:cubicBezTo>
                  <a:pt x="382982" y="201542"/>
                  <a:pt x="319152" y="201542"/>
                  <a:pt x="251567" y="201542"/>
                </a:cubicBezTo>
                <a:cubicBezTo>
                  <a:pt x="229038" y="201542"/>
                  <a:pt x="214019" y="207124"/>
                  <a:pt x="195246" y="212705"/>
                </a:cubicBezTo>
                <a:cubicBezTo>
                  <a:pt x="195246" y="212705"/>
                  <a:pt x="195246" y="213822"/>
                  <a:pt x="195246" y="214938"/>
                </a:cubicBezTo>
                <a:cubicBezTo>
                  <a:pt x="202755" y="218287"/>
                  <a:pt x="206510" y="220520"/>
                  <a:pt x="210265" y="223868"/>
                </a:cubicBezTo>
                <a:cubicBezTo>
                  <a:pt x="210265" y="227217"/>
                  <a:pt x="221529" y="230566"/>
                  <a:pt x="232793" y="230566"/>
                </a:cubicBezTo>
                <a:cubicBezTo>
                  <a:pt x="262831" y="230566"/>
                  <a:pt x="262831" y="238380"/>
                  <a:pt x="266585" y="243962"/>
                </a:cubicBezTo>
                <a:cubicBezTo>
                  <a:pt x="270340" y="251776"/>
                  <a:pt x="289114" y="257357"/>
                  <a:pt x="307887" y="262939"/>
                </a:cubicBezTo>
                <a:cubicBezTo>
                  <a:pt x="311642" y="265171"/>
                  <a:pt x="319152" y="264055"/>
                  <a:pt x="322906" y="264055"/>
                </a:cubicBezTo>
                <a:cubicBezTo>
                  <a:pt x="337925" y="264055"/>
                  <a:pt x="352944" y="262939"/>
                  <a:pt x="364208" y="266288"/>
                </a:cubicBezTo>
                <a:cubicBezTo>
                  <a:pt x="367963" y="267404"/>
                  <a:pt x="371718" y="267404"/>
                  <a:pt x="379227" y="267404"/>
                </a:cubicBezTo>
                <a:cubicBezTo>
                  <a:pt x="390491" y="267404"/>
                  <a:pt x="401756" y="267404"/>
                  <a:pt x="409265" y="267404"/>
                </a:cubicBezTo>
                <a:cubicBezTo>
                  <a:pt x="428039" y="268520"/>
                  <a:pt x="446812" y="267404"/>
                  <a:pt x="461831" y="264055"/>
                </a:cubicBezTo>
                <a:cubicBezTo>
                  <a:pt x="473095" y="260706"/>
                  <a:pt x="488114" y="261823"/>
                  <a:pt x="499378" y="265171"/>
                </a:cubicBezTo>
                <a:cubicBezTo>
                  <a:pt x="518152" y="269637"/>
                  <a:pt x="544435" y="269637"/>
                  <a:pt x="563209" y="272986"/>
                </a:cubicBezTo>
                <a:cubicBezTo>
                  <a:pt x="566963" y="274102"/>
                  <a:pt x="630794" y="267404"/>
                  <a:pt x="630794" y="266288"/>
                </a:cubicBezTo>
                <a:cubicBezTo>
                  <a:pt x="638303" y="261823"/>
                  <a:pt x="653322" y="260706"/>
                  <a:pt x="664586" y="260706"/>
                </a:cubicBezTo>
                <a:cubicBezTo>
                  <a:pt x="675850" y="259590"/>
                  <a:pt x="687115" y="262939"/>
                  <a:pt x="698379" y="265171"/>
                </a:cubicBezTo>
                <a:cubicBezTo>
                  <a:pt x="698379" y="266288"/>
                  <a:pt x="698379" y="267404"/>
                  <a:pt x="702134" y="267404"/>
                </a:cubicBezTo>
                <a:cubicBezTo>
                  <a:pt x="724662" y="267404"/>
                  <a:pt x="739680" y="271869"/>
                  <a:pt x="758454" y="272986"/>
                </a:cubicBezTo>
                <a:cubicBezTo>
                  <a:pt x="769719" y="274102"/>
                  <a:pt x="773473" y="269637"/>
                  <a:pt x="784737" y="271869"/>
                </a:cubicBezTo>
                <a:cubicBezTo>
                  <a:pt x="788492" y="271869"/>
                  <a:pt x="818530" y="266288"/>
                  <a:pt x="822285" y="264055"/>
                </a:cubicBezTo>
                <a:cubicBezTo>
                  <a:pt x="826039" y="262939"/>
                  <a:pt x="829794" y="261823"/>
                  <a:pt x="833549" y="260706"/>
                </a:cubicBezTo>
                <a:cubicBezTo>
                  <a:pt x="852323" y="257357"/>
                  <a:pt x="867341" y="257357"/>
                  <a:pt x="882360" y="261823"/>
                </a:cubicBezTo>
                <a:cubicBezTo>
                  <a:pt x="886115" y="262939"/>
                  <a:pt x="889870" y="264055"/>
                  <a:pt x="897379" y="265171"/>
                </a:cubicBezTo>
                <a:cubicBezTo>
                  <a:pt x="897379" y="266288"/>
                  <a:pt x="901134" y="267404"/>
                  <a:pt x="901134" y="267404"/>
                </a:cubicBezTo>
                <a:cubicBezTo>
                  <a:pt x="919908" y="267404"/>
                  <a:pt x="934926" y="270753"/>
                  <a:pt x="949946" y="269637"/>
                </a:cubicBezTo>
                <a:cubicBezTo>
                  <a:pt x="964964" y="268520"/>
                  <a:pt x="979983" y="267404"/>
                  <a:pt x="991247" y="265171"/>
                </a:cubicBezTo>
                <a:cubicBezTo>
                  <a:pt x="1013776" y="260706"/>
                  <a:pt x="1025040" y="260706"/>
                  <a:pt x="1043814" y="265171"/>
                </a:cubicBezTo>
                <a:cubicBezTo>
                  <a:pt x="1051323" y="267404"/>
                  <a:pt x="1058832" y="267404"/>
                  <a:pt x="1070097" y="267404"/>
                </a:cubicBezTo>
                <a:lnTo>
                  <a:pt x="1082703" y="267404"/>
                </a:lnTo>
                <a:lnTo>
                  <a:pt x="1087706" y="268396"/>
                </a:lnTo>
                <a:cubicBezTo>
                  <a:pt x="1091460" y="270628"/>
                  <a:pt x="1098970" y="271745"/>
                  <a:pt x="1091460" y="273977"/>
                </a:cubicBezTo>
                <a:cubicBezTo>
                  <a:pt x="1087706" y="275093"/>
                  <a:pt x="1087706" y="277326"/>
                  <a:pt x="1083951" y="277326"/>
                </a:cubicBezTo>
                <a:cubicBezTo>
                  <a:pt x="1076442" y="277326"/>
                  <a:pt x="1068932" y="278442"/>
                  <a:pt x="1065178" y="277326"/>
                </a:cubicBezTo>
                <a:cubicBezTo>
                  <a:pt x="1050158" y="275093"/>
                  <a:pt x="1035140" y="273977"/>
                  <a:pt x="1020121" y="272861"/>
                </a:cubicBezTo>
                <a:cubicBezTo>
                  <a:pt x="1008857" y="270628"/>
                  <a:pt x="1008857" y="271745"/>
                  <a:pt x="1001347" y="275093"/>
                </a:cubicBezTo>
                <a:cubicBezTo>
                  <a:pt x="1001347" y="277326"/>
                  <a:pt x="997593" y="280675"/>
                  <a:pt x="990083" y="281791"/>
                </a:cubicBezTo>
                <a:cubicBezTo>
                  <a:pt x="978819" y="281791"/>
                  <a:pt x="971310" y="284024"/>
                  <a:pt x="956290" y="284024"/>
                </a:cubicBezTo>
                <a:cubicBezTo>
                  <a:pt x="948781" y="282908"/>
                  <a:pt x="937517" y="284024"/>
                  <a:pt x="926253" y="282908"/>
                </a:cubicBezTo>
                <a:cubicBezTo>
                  <a:pt x="918743" y="282908"/>
                  <a:pt x="918743" y="285140"/>
                  <a:pt x="918743" y="286256"/>
                </a:cubicBezTo>
                <a:cubicBezTo>
                  <a:pt x="918743" y="288489"/>
                  <a:pt x="922498" y="289605"/>
                  <a:pt x="926253" y="289605"/>
                </a:cubicBezTo>
                <a:cubicBezTo>
                  <a:pt x="933762" y="289605"/>
                  <a:pt x="933762" y="288489"/>
                  <a:pt x="937517" y="288489"/>
                </a:cubicBezTo>
                <a:cubicBezTo>
                  <a:pt x="956290" y="286256"/>
                  <a:pt x="971310" y="287373"/>
                  <a:pt x="982573" y="291838"/>
                </a:cubicBezTo>
                <a:cubicBezTo>
                  <a:pt x="986328" y="294071"/>
                  <a:pt x="978819" y="296303"/>
                  <a:pt x="986328" y="298536"/>
                </a:cubicBezTo>
                <a:cubicBezTo>
                  <a:pt x="997593" y="298536"/>
                  <a:pt x="1008857" y="298536"/>
                  <a:pt x="1020121" y="298536"/>
                </a:cubicBezTo>
                <a:cubicBezTo>
                  <a:pt x="1027630" y="299652"/>
                  <a:pt x="1038895" y="297419"/>
                  <a:pt x="1050158" y="299652"/>
                </a:cubicBezTo>
                <a:cubicBezTo>
                  <a:pt x="1061423" y="303001"/>
                  <a:pt x="1065178" y="298536"/>
                  <a:pt x="1076442" y="298536"/>
                </a:cubicBezTo>
                <a:cubicBezTo>
                  <a:pt x="1110234" y="299652"/>
                  <a:pt x="1140272" y="296303"/>
                  <a:pt x="1170310" y="297419"/>
                </a:cubicBezTo>
                <a:cubicBezTo>
                  <a:pt x="1185329" y="297419"/>
                  <a:pt x="1196593" y="297419"/>
                  <a:pt x="1211612" y="297419"/>
                </a:cubicBezTo>
                <a:cubicBezTo>
                  <a:pt x="1234140" y="297419"/>
                  <a:pt x="1252914" y="297419"/>
                  <a:pt x="1275442" y="291838"/>
                </a:cubicBezTo>
                <a:cubicBezTo>
                  <a:pt x="1279197" y="292954"/>
                  <a:pt x="1279197" y="295187"/>
                  <a:pt x="1282951" y="295187"/>
                </a:cubicBezTo>
                <a:cubicBezTo>
                  <a:pt x="1297970" y="300768"/>
                  <a:pt x="1301725" y="300768"/>
                  <a:pt x="1324253" y="296303"/>
                </a:cubicBezTo>
                <a:cubicBezTo>
                  <a:pt x="1331763" y="294071"/>
                  <a:pt x="1343027" y="291838"/>
                  <a:pt x="1354291" y="291838"/>
                </a:cubicBezTo>
                <a:cubicBezTo>
                  <a:pt x="1365556" y="290722"/>
                  <a:pt x="1373065" y="288489"/>
                  <a:pt x="1380574" y="289605"/>
                </a:cubicBezTo>
                <a:cubicBezTo>
                  <a:pt x="1399348" y="291838"/>
                  <a:pt x="1421876" y="291838"/>
                  <a:pt x="1433141" y="298536"/>
                </a:cubicBezTo>
                <a:cubicBezTo>
                  <a:pt x="1440650" y="301885"/>
                  <a:pt x="1451914" y="304117"/>
                  <a:pt x="1463178" y="303001"/>
                </a:cubicBezTo>
                <a:cubicBezTo>
                  <a:pt x="1470688" y="300768"/>
                  <a:pt x="1478197" y="300768"/>
                  <a:pt x="1485706" y="300768"/>
                </a:cubicBezTo>
                <a:cubicBezTo>
                  <a:pt x="1496971" y="300768"/>
                  <a:pt x="1504480" y="299652"/>
                  <a:pt x="1504480" y="297419"/>
                </a:cubicBezTo>
                <a:cubicBezTo>
                  <a:pt x="1508235" y="295187"/>
                  <a:pt x="1511990" y="294071"/>
                  <a:pt x="1511990" y="291838"/>
                </a:cubicBezTo>
                <a:cubicBezTo>
                  <a:pt x="1519499" y="287373"/>
                  <a:pt x="1534518" y="288489"/>
                  <a:pt x="1542028" y="291838"/>
                </a:cubicBezTo>
                <a:cubicBezTo>
                  <a:pt x="1545782" y="294071"/>
                  <a:pt x="1549537" y="297419"/>
                  <a:pt x="1557046" y="297419"/>
                </a:cubicBezTo>
                <a:cubicBezTo>
                  <a:pt x="1568311" y="297419"/>
                  <a:pt x="1575820" y="297419"/>
                  <a:pt x="1583329" y="296303"/>
                </a:cubicBezTo>
                <a:cubicBezTo>
                  <a:pt x="1594594" y="294071"/>
                  <a:pt x="1613367" y="296303"/>
                  <a:pt x="1624631" y="292954"/>
                </a:cubicBezTo>
                <a:cubicBezTo>
                  <a:pt x="1628386" y="292954"/>
                  <a:pt x="1632141" y="292954"/>
                  <a:pt x="1635896" y="294071"/>
                </a:cubicBezTo>
                <a:cubicBezTo>
                  <a:pt x="1647160" y="296303"/>
                  <a:pt x="1650914" y="298536"/>
                  <a:pt x="1650914" y="301885"/>
                </a:cubicBezTo>
                <a:cubicBezTo>
                  <a:pt x="1650914" y="303001"/>
                  <a:pt x="1654669" y="305234"/>
                  <a:pt x="1662179" y="304117"/>
                </a:cubicBezTo>
                <a:cubicBezTo>
                  <a:pt x="1677198" y="299652"/>
                  <a:pt x="1695971" y="297419"/>
                  <a:pt x="1714745" y="295187"/>
                </a:cubicBezTo>
                <a:cubicBezTo>
                  <a:pt x="1718499" y="295187"/>
                  <a:pt x="1722254" y="294071"/>
                  <a:pt x="1722254" y="292954"/>
                </a:cubicBezTo>
                <a:cubicBezTo>
                  <a:pt x="1722254" y="291838"/>
                  <a:pt x="1718499" y="291838"/>
                  <a:pt x="1714745" y="290722"/>
                </a:cubicBezTo>
                <a:cubicBezTo>
                  <a:pt x="1699726" y="290722"/>
                  <a:pt x="1680952" y="286256"/>
                  <a:pt x="1662179" y="289605"/>
                </a:cubicBezTo>
                <a:cubicBezTo>
                  <a:pt x="1658424" y="289605"/>
                  <a:pt x="1650914" y="289605"/>
                  <a:pt x="1650914" y="288489"/>
                </a:cubicBezTo>
                <a:cubicBezTo>
                  <a:pt x="1650914" y="285140"/>
                  <a:pt x="1639650" y="285140"/>
                  <a:pt x="1632141" y="285140"/>
                </a:cubicBezTo>
                <a:cubicBezTo>
                  <a:pt x="1624631" y="285140"/>
                  <a:pt x="1620877" y="282908"/>
                  <a:pt x="1624631" y="280675"/>
                </a:cubicBezTo>
                <a:cubicBezTo>
                  <a:pt x="1624631" y="279559"/>
                  <a:pt x="1632141" y="278442"/>
                  <a:pt x="1635896" y="276210"/>
                </a:cubicBezTo>
                <a:cubicBezTo>
                  <a:pt x="1628386" y="276210"/>
                  <a:pt x="1624631" y="275093"/>
                  <a:pt x="1620877" y="276210"/>
                </a:cubicBezTo>
                <a:cubicBezTo>
                  <a:pt x="1613367" y="278442"/>
                  <a:pt x="1602103" y="277326"/>
                  <a:pt x="1594594" y="277326"/>
                </a:cubicBezTo>
                <a:cubicBezTo>
                  <a:pt x="1583329" y="278442"/>
                  <a:pt x="1575820" y="275093"/>
                  <a:pt x="1564556" y="276210"/>
                </a:cubicBezTo>
                <a:cubicBezTo>
                  <a:pt x="1549537" y="277326"/>
                  <a:pt x="1553292" y="272861"/>
                  <a:pt x="1545782" y="270628"/>
                </a:cubicBezTo>
                <a:lnTo>
                  <a:pt x="1532304" y="269626"/>
                </a:lnTo>
                <a:lnTo>
                  <a:pt x="1573230" y="268520"/>
                </a:lnTo>
                <a:cubicBezTo>
                  <a:pt x="1584494" y="266288"/>
                  <a:pt x="1595758" y="267404"/>
                  <a:pt x="1603267" y="270753"/>
                </a:cubicBezTo>
                <a:cubicBezTo>
                  <a:pt x="1610777" y="272986"/>
                  <a:pt x="1618286" y="271869"/>
                  <a:pt x="1622041" y="269637"/>
                </a:cubicBezTo>
                <a:cubicBezTo>
                  <a:pt x="1625796" y="266288"/>
                  <a:pt x="1633305" y="266288"/>
                  <a:pt x="1644569" y="266288"/>
                </a:cubicBezTo>
                <a:cubicBezTo>
                  <a:pt x="1667098" y="266288"/>
                  <a:pt x="1689626" y="265171"/>
                  <a:pt x="1712154" y="269637"/>
                </a:cubicBezTo>
                <a:cubicBezTo>
                  <a:pt x="1712154" y="269637"/>
                  <a:pt x="1715909" y="269637"/>
                  <a:pt x="1715909" y="269637"/>
                </a:cubicBezTo>
                <a:cubicBezTo>
                  <a:pt x="1753456" y="268520"/>
                  <a:pt x="1787249" y="271869"/>
                  <a:pt x="1821041" y="271869"/>
                </a:cubicBezTo>
                <a:cubicBezTo>
                  <a:pt x="1828551" y="271869"/>
                  <a:pt x="1832305" y="271869"/>
                  <a:pt x="1832305" y="269637"/>
                </a:cubicBezTo>
                <a:lnTo>
                  <a:pt x="1836115" y="268787"/>
                </a:lnTo>
                <a:lnTo>
                  <a:pt x="1827387" y="273977"/>
                </a:lnTo>
                <a:cubicBezTo>
                  <a:pt x="1819877" y="273977"/>
                  <a:pt x="1808613" y="273977"/>
                  <a:pt x="1797349" y="273977"/>
                </a:cubicBezTo>
                <a:cubicBezTo>
                  <a:pt x="1789839" y="273977"/>
                  <a:pt x="1786084" y="273977"/>
                  <a:pt x="1786084" y="276210"/>
                </a:cubicBezTo>
                <a:cubicBezTo>
                  <a:pt x="1786084" y="278442"/>
                  <a:pt x="1789839" y="277326"/>
                  <a:pt x="1797349" y="277326"/>
                </a:cubicBezTo>
                <a:cubicBezTo>
                  <a:pt x="1801103" y="277326"/>
                  <a:pt x="1808613" y="278442"/>
                  <a:pt x="1812368" y="276210"/>
                </a:cubicBezTo>
                <a:cubicBezTo>
                  <a:pt x="1819877" y="275093"/>
                  <a:pt x="1827387" y="275093"/>
                  <a:pt x="1831141" y="276210"/>
                </a:cubicBezTo>
                <a:cubicBezTo>
                  <a:pt x="1842405" y="277326"/>
                  <a:pt x="1853669" y="277326"/>
                  <a:pt x="1861179" y="277326"/>
                </a:cubicBezTo>
                <a:cubicBezTo>
                  <a:pt x="1868689" y="277326"/>
                  <a:pt x="1876198" y="278442"/>
                  <a:pt x="1879953" y="279559"/>
                </a:cubicBezTo>
                <a:cubicBezTo>
                  <a:pt x="1898726" y="284024"/>
                  <a:pt x="1917500" y="288489"/>
                  <a:pt x="1925009" y="296303"/>
                </a:cubicBezTo>
                <a:cubicBezTo>
                  <a:pt x="1917500" y="297419"/>
                  <a:pt x="1913745" y="297419"/>
                  <a:pt x="1909990" y="297419"/>
                </a:cubicBezTo>
                <a:cubicBezTo>
                  <a:pt x="1887462" y="297419"/>
                  <a:pt x="1868689" y="297419"/>
                  <a:pt x="1849915" y="297419"/>
                </a:cubicBezTo>
                <a:cubicBezTo>
                  <a:pt x="1842405" y="296303"/>
                  <a:pt x="1834896" y="298536"/>
                  <a:pt x="1831141" y="300768"/>
                </a:cubicBezTo>
                <a:cubicBezTo>
                  <a:pt x="1853669" y="300768"/>
                  <a:pt x="1876198" y="300768"/>
                  <a:pt x="1898726" y="300768"/>
                </a:cubicBezTo>
                <a:cubicBezTo>
                  <a:pt x="1921254" y="300768"/>
                  <a:pt x="1943783" y="301885"/>
                  <a:pt x="1966311" y="300768"/>
                </a:cubicBezTo>
                <a:cubicBezTo>
                  <a:pt x="1988840" y="299652"/>
                  <a:pt x="2007613" y="303001"/>
                  <a:pt x="2030142" y="303001"/>
                </a:cubicBezTo>
                <a:cubicBezTo>
                  <a:pt x="2060179" y="303001"/>
                  <a:pt x="2090217" y="303001"/>
                  <a:pt x="2120255" y="303001"/>
                </a:cubicBezTo>
                <a:cubicBezTo>
                  <a:pt x="2131519" y="303001"/>
                  <a:pt x="2139029" y="305234"/>
                  <a:pt x="2146538" y="304117"/>
                </a:cubicBezTo>
                <a:cubicBezTo>
                  <a:pt x="2172821" y="301885"/>
                  <a:pt x="2199104" y="303001"/>
                  <a:pt x="2221632" y="297419"/>
                </a:cubicBezTo>
                <a:cubicBezTo>
                  <a:pt x="2225387" y="296303"/>
                  <a:pt x="2229142" y="297419"/>
                  <a:pt x="2229142" y="299652"/>
                </a:cubicBezTo>
                <a:cubicBezTo>
                  <a:pt x="2229142" y="300768"/>
                  <a:pt x="2225387" y="303001"/>
                  <a:pt x="2232897" y="305234"/>
                </a:cubicBezTo>
                <a:cubicBezTo>
                  <a:pt x="2270444" y="305234"/>
                  <a:pt x="2270444" y="305234"/>
                  <a:pt x="2289217" y="308582"/>
                </a:cubicBezTo>
                <a:cubicBezTo>
                  <a:pt x="2229142" y="309699"/>
                  <a:pt x="2172821" y="307466"/>
                  <a:pt x="2116500" y="310815"/>
                </a:cubicBezTo>
                <a:cubicBezTo>
                  <a:pt x="2093972" y="311931"/>
                  <a:pt x="2071444" y="313048"/>
                  <a:pt x="2037651" y="313048"/>
                </a:cubicBezTo>
                <a:cubicBezTo>
                  <a:pt x="2056425" y="315280"/>
                  <a:pt x="2067689" y="318629"/>
                  <a:pt x="2078953" y="318629"/>
                </a:cubicBezTo>
                <a:cubicBezTo>
                  <a:pt x="2097727" y="317513"/>
                  <a:pt x="2116500" y="320862"/>
                  <a:pt x="2131519" y="315280"/>
                </a:cubicBezTo>
                <a:cubicBezTo>
                  <a:pt x="2135274" y="314164"/>
                  <a:pt x="2142783" y="314164"/>
                  <a:pt x="2150293" y="314164"/>
                </a:cubicBezTo>
                <a:cubicBezTo>
                  <a:pt x="2187840" y="314164"/>
                  <a:pt x="2229142" y="314164"/>
                  <a:pt x="2270444" y="314164"/>
                </a:cubicBezTo>
                <a:cubicBezTo>
                  <a:pt x="2281708" y="314164"/>
                  <a:pt x="2292972" y="315280"/>
                  <a:pt x="2304236" y="318629"/>
                </a:cubicBezTo>
                <a:cubicBezTo>
                  <a:pt x="2277953" y="317513"/>
                  <a:pt x="2259180" y="319745"/>
                  <a:pt x="2236651" y="320862"/>
                </a:cubicBezTo>
                <a:cubicBezTo>
                  <a:pt x="2229142" y="320862"/>
                  <a:pt x="2217878" y="321978"/>
                  <a:pt x="2206614" y="321978"/>
                </a:cubicBezTo>
                <a:cubicBezTo>
                  <a:pt x="2195349" y="321978"/>
                  <a:pt x="2195349" y="323094"/>
                  <a:pt x="2202859" y="327560"/>
                </a:cubicBezTo>
                <a:cubicBezTo>
                  <a:pt x="2210368" y="328676"/>
                  <a:pt x="2217878" y="327560"/>
                  <a:pt x="2217878" y="330908"/>
                </a:cubicBezTo>
                <a:cubicBezTo>
                  <a:pt x="2214123" y="333141"/>
                  <a:pt x="2206614" y="332025"/>
                  <a:pt x="2202859" y="332025"/>
                </a:cubicBezTo>
                <a:cubicBezTo>
                  <a:pt x="2202859" y="332025"/>
                  <a:pt x="2199104" y="332025"/>
                  <a:pt x="2199104" y="332025"/>
                </a:cubicBezTo>
                <a:cubicBezTo>
                  <a:pt x="2195349" y="334257"/>
                  <a:pt x="2202859" y="334257"/>
                  <a:pt x="2206614" y="334257"/>
                </a:cubicBezTo>
                <a:cubicBezTo>
                  <a:pt x="2217878" y="334257"/>
                  <a:pt x="2232897" y="334257"/>
                  <a:pt x="2247915" y="334257"/>
                </a:cubicBezTo>
                <a:cubicBezTo>
                  <a:pt x="2251670" y="334257"/>
                  <a:pt x="2255425" y="334257"/>
                  <a:pt x="2255425" y="335374"/>
                </a:cubicBezTo>
                <a:cubicBezTo>
                  <a:pt x="2255425" y="337606"/>
                  <a:pt x="2259180" y="339839"/>
                  <a:pt x="2251670" y="339839"/>
                </a:cubicBezTo>
                <a:cubicBezTo>
                  <a:pt x="2240406" y="338722"/>
                  <a:pt x="2232897" y="342071"/>
                  <a:pt x="2229142" y="340955"/>
                </a:cubicBezTo>
                <a:cubicBezTo>
                  <a:pt x="2217878" y="338722"/>
                  <a:pt x="2202859" y="340955"/>
                  <a:pt x="2191595" y="338722"/>
                </a:cubicBezTo>
                <a:cubicBezTo>
                  <a:pt x="2187840" y="337606"/>
                  <a:pt x="2184085" y="337606"/>
                  <a:pt x="2184085" y="335374"/>
                </a:cubicBezTo>
                <a:cubicBezTo>
                  <a:pt x="2176576" y="335374"/>
                  <a:pt x="2172821" y="336490"/>
                  <a:pt x="2165312" y="335374"/>
                </a:cubicBezTo>
                <a:cubicBezTo>
                  <a:pt x="2165312" y="332025"/>
                  <a:pt x="2165312" y="329792"/>
                  <a:pt x="2165312" y="326443"/>
                </a:cubicBezTo>
                <a:cubicBezTo>
                  <a:pt x="2139029" y="327560"/>
                  <a:pt x="2116500" y="323094"/>
                  <a:pt x="2090217" y="324211"/>
                </a:cubicBezTo>
                <a:cubicBezTo>
                  <a:pt x="2090217" y="324211"/>
                  <a:pt x="2086462" y="324211"/>
                  <a:pt x="2086462" y="324211"/>
                </a:cubicBezTo>
                <a:cubicBezTo>
                  <a:pt x="2067689" y="319745"/>
                  <a:pt x="2052670" y="325327"/>
                  <a:pt x="2037651" y="324211"/>
                </a:cubicBezTo>
                <a:cubicBezTo>
                  <a:pt x="2033896" y="324211"/>
                  <a:pt x="2030142" y="325327"/>
                  <a:pt x="2026387" y="326443"/>
                </a:cubicBezTo>
                <a:cubicBezTo>
                  <a:pt x="2033896" y="327560"/>
                  <a:pt x="2041406" y="327560"/>
                  <a:pt x="2048915" y="327560"/>
                </a:cubicBezTo>
                <a:cubicBezTo>
                  <a:pt x="2052670" y="328676"/>
                  <a:pt x="2056425" y="329792"/>
                  <a:pt x="2052670" y="330908"/>
                </a:cubicBezTo>
                <a:cubicBezTo>
                  <a:pt x="2048915" y="333141"/>
                  <a:pt x="2045161" y="334257"/>
                  <a:pt x="2037651" y="334257"/>
                </a:cubicBezTo>
                <a:cubicBezTo>
                  <a:pt x="2011368" y="334257"/>
                  <a:pt x="1985085" y="334257"/>
                  <a:pt x="1958802" y="335374"/>
                </a:cubicBezTo>
                <a:cubicBezTo>
                  <a:pt x="1925009" y="337606"/>
                  <a:pt x="1894972" y="336490"/>
                  <a:pt x="1861179" y="335374"/>
                </a:cubicBezTo>
                <a:cubicBezTo>
                  <a:pt x="1831141" y="335374"/>
                  <a:pt x="1801103" y="337606"/>
                  <a:pt x="1771066" y="334257"/>
                </a:cubicBezTo>
                <a:cubicBezTo>
                  <a:pt x="1767311" y="333141"/>
                  <a:pt x="1763556" y="333141"/>
                  <a:pt x="1759802" y="334257"/>
                </a:cubicBezTo>
                <a:cubicBezTo>
                  <a:pt x="1729764" y="337606"/>
                  <a:pt x="1699726" y="335374"/>
                  <a:pt x="1669688" y="336490"/>
                </a:cubicBezTo>
                <a:cubicBezTo>
                  <a:pt x="1650914" y="336490"/>
                  <a:pt x="1628386" y="335374"/>
                  <a:pt x="1613367" y="333141"/>
                </a:cubicBezTo>
                <a:cubicBezTo>
                  <a:pt x="1594594" y="332025"/>
                  <a:pt x="1575820" y="330908"/>
                  <a:pt x="1560801" y="332025"/>
                </a:cubicBezTo>
                <a:cubicBezTo>
                  <a:pt x="1545782" y="334257"/>
                  <a:pt x="1527009" y="333141"/>
                  <a:pt x="1511990" y="335374"/>
                </a:cubicBezTo>
                <a:cubicBezTo>
                  <a:pt x="1470688" y="342071"/>
                  <a:pt x="1425631" y="345420"/>
                  <a:pt x="1380574" y="345420"/>
                </a:cubicBezTo>
                <a:cubicBezTo>
                  <a:pt x="1354291" y="345420"/>
                  <a:pt x="1331763" y="345420"/>
                  <a:pt x="1305480" y="345420"/>
                </a:cubicBezTo>
                <a:cubicBezTo>
                  <a:pt x="1301725" y="345420"/>
                  <a:pt x="1294216" y="344304"/>
                  <a:pt x="1290461" y="346537"/>
                </a:cubicBezTo>
                <a:cubicBezTo>
                  <a:pt x="1286706" y="348769"/>
                  <a:pt x="1294216" y="351002"/>
                  <a:pt x="1297970" y="351002"/>
                </a:cubicBezTo>
                <a:cubicBezTo>
                  <a:pt x="1312989" y="352118"/>
                  <a:pt x="1324253" y="354351"/>
                  <a:pt x="1339272" y="355467"/>
                </a:cubicBezTo>
                <a:cubicBezTo>
                  <a:pt x="1358046" y="356583"/>
                  <a:pt x="1376820" y="356583"/>
                  <a:pt x="1395593" y="359932"/>
                </a:cubicBezTo>
                <a:cubicBezTo>
                  <a:pt x="1388084" y="361048"/>
                  <a:pt x="1388084" y="363281"/>
                  <a:pt x="1380574" y="363281"/>
                </a:cubicBezTo>
                <a:cubicBezTo>
                  <a:pt x="1365556" y="363281"/>
                  <a:pt x="1354291" y="366630"/>
                  <a:pt x="1343027" y="367746"/>
                </a:cubicBezTo>
                <a:cubicBezTo>
                  <a:pt x="1339272" y="367746"/>
                  <a:pt x="1335518" y="369979"/>
                  <a:pt x="1335518" y="371095"/>
                </a:cubicBezTo>
                <a:cubicBezTo>
                  <a:pt x="1339272" y="373328"/>
                  <a:pt x="1343027" y="372211"/>
                  <a:pt x="1346782" y="372211"/>
                </a:cubicBezTo>
                <a:cubicBezTo>
                  <a:pt x="1350536" y="372211"/>
                  <a:pt x="1354291" y="372211"/>
                  <a:pt x="1361801" y="372211"/>
                </a:cubicBezTo>
                <a:cubicBezTo>
                  <a:pt x="1380574" y="374444"/>
                  <a:pt x="1399348" y="369979"/>
                  <a:pt x="1421876" y="371095"/>
                </a:cubicBezTo>
                <a:cubicBezTo>
                  <a:pt x="1433141" y="371095"/>
                  <a:pt x="1448159" y="371095"/>
                  <a:pt x="1459424" y="371095"/>
                </a:cubicBezTo>
                <a:cubicBezTo>
                  <a:pt x="1470688" y="369979"/>
                  <a:pt x="1478197" y="373328"/>
                  <a:pt x="1493216" y="373328"/>
                </a:cubicBezTo>
                <a:cubicBezTo>
                  <a:pt x="1530763" y="371095"/>
                  <a:pt x="1568311" y="375560"/>
                  <a:pt x="1605858" y="374444"/>
                </a:cubicBezTo>
                <a:cubicBezTo>
                  <a:pt x="1609613" y="374444"/>
                  <a:pt x="1613367" y="374444"/>
                  <a:pt x="1617122" y="375560"/>
                </a:cubicBezTo>
                <a:cubicBezTo>
                  <a:pt x="1620877" y="376677"/>
                  <a:pt x="1624631" y="376677"/>
                  <a:pt x="1624631" y="376677"/>
                </a:cubicBezTo>
                <a:cubicBezTo>
                  <a:pt x="1639650" y="373328"/>
                  <a:pt x="1654669" y="374444"/>
                  <a:pt x="1669688" y="372211"/>
                </a:cubicBezTo>
                <a:cubicBezTo>
                  <a:pt x="1688462" y="369979"/>
                  <a:pt x="1707235" y="368863"/>
                  <a:pt x="1722254" y="374444"/>
                </a:cubicBezTo>
                <a:cubicBezTo>
                  <a:pt x="1726009" y="374444"/>
                  <a:pt x="1726009" y="374444"/>
                  <a:pt x="1729764" y="374444"/>
                </a:cubicBezTo>
                <a:cubicBezTo>
                  <a:pt x="1744783" y="374444"/>
                  <a:pt x="1759802" y="375560"/>
                  <a:pt x="1771066" y="374444"/>
                </a:cubicBezTo>
                <a:cubicBezTo>
                  <a:pt x="1789839" y="374444"/>
                  <a:pt x="1801103" y="377793"/>
                  <a:pt x="1816122" y="376677"/>
                </a:cubicBezTo>
                <a:cubicBezTo>
                  <a:pt x="1834896" y="375560"/>
                  <a:pt x="1853669" y="377793"/>
                  <a:pt x="1876198" y="376677"/>
                </a:cubicBezTo>
                <a:cubicBezTo>
                  <a:pt x="1894972" y="375560"/>
                  <a:pt x="1913745" y="374444"/>
                  <a:pt x="1932519" y="373328"/>
                </a:cubicBezTo>
                <a:cubicBezTo>
                  <a:pt x="1958802" y="371095"/>
                  <a:pt x="1988840" y="369979"/>
                  <a:pt x="2018877" y="368863"/>
                </a:cubicBezTo>
                <a:cubicBezTo>
                  <a:pt x="2041406" y="368863"/>
                  <a:pt x="2060179" y="365514"/>
                  <a:pt x="2086462" y="366630"/>
                </a:cubicBezTo>
                <a:cubicBezTo>
                  <a:pt x="2082708" y="364397"/>
                  <a:pt x="2078953" y="363281"/>
                  <a:pt x="2067689" y="363281"/>
                </a:cubicBezTo>
                <a:cubicBezTo>
                  <a:pt x="2063934" y="363281"/>
                  <a:pt x="2056425" y="363281"/>
                  <a:pt x="2048915" y="363281"/>
                </a:cubicBezTo>
                <a:cubicBezTo>
                  <a:pt x="2026387" y="359932"/>
                  <a:pt x="2000104" y="358816"/>
                  <a:pt x="1977575" y="358816"/>
                </a:cubicBezTo>
                <a:cubicBezTo>
                  <a:pt x="1958802" y="358816"/>
                  <a:pt x="1936274" y="358816"/>
                  <a:pt x="1917500" y="358816"/>
                </a:cubicBezTo>
                <a:cubicBezTo>
                  <a:pt x="1898726" y="358816"/>
                  <a:pt x="1879953" y="359932"/>
                  <a:pt x="1861179" y="364397"/>
                </a:cubicBezTo>
                <a:cubicBezTo>
                  <a:pt x="1857424" y="365514"/>
                  <a:pt x="1849915" y="366630"/>
                  <a:pt x="1842405" y="366630"/>
                </a:cubicBezTo>
                <a:cubicBezTo>
                  <a:pt x="1816122" y="367746"/>
                  <a:pt x="1789839" y="366630"/>
                  <a:pt x="1771066" y="361048"/>
                </a:cubicBezTo>
                <a:cubicBezTo>
                  <a:pt x="1759802" y="358816"/>
                  <a:pt x="1752292" y="358816"/>
                  <a:pt x="1741028" y="359932"/>
                </a:cubicBezTo>
                <a:cubicBezTo>
                  <a:pt x="1726009" y="362165"/>
                  <a:pt x="1714745" y="362165"/>
                  <a:pt x="1699726" y="359932"/>
                </a:cubicBezTo>
                <a:cubicBezTo>
                  <a:pt x="1692216" y="358816"/>
                  <a:pt x="1684707" y="358816"/>
                  <a:pt x="1677198" y="359932"/>
                </a:cubicBezTo>
                <a:cubicBezTo>
                  <a:pt x="1665933" y="362165"/>
                  <a:pt x="1647160" y="359932"/>
                  <a:pt x="1632141" y="363281"/>
                </a:cubicBezTo>
                <a:cubicBezTo>
                  <a:pt x="1628386" y="364397"/>
                  <a:pt x="1613367" y="363281"/>
                  <a:pt x="1605858" y="362165"/>
                </a:cubicBezTo>
                <a:cubicBezTo>
                  <a:pt x="1583329" y="358816"/>
                  <a:pt x="1564556" y="358816"/>
                  <a:pt x="1542028" y="358816"/>
                </a:cubicBezTo>
                <a:cubicBezTo>
                  <a:pt x="1530763" y="358816"/>
                  <a:pt x="1515744" y="359932"/>
                  <a:pt x="1504480" y="357700"/>
                </a:cubicBezTo>
                <a:cubicBezTo>
                  <a:pt x="1500726" y="356583"/>
                  <a:pt x="1496971" y="356583"/>
                  <a:pt x="1493216" y="358816"/>
                </a:cubicBezTo>
                <a:cubicBezTo>
                  <a:pt x="1485706" y="365514"/>
                  <a:pt x="1478197" y="365514"/>
                  <a:pt x="1455669" y="363281"/>
                </a:cubicBezTo>
                <a:cubicBezTo>
                  <a:pt x="1451914" y="362165"/>
                  <a:pt x="1444405" y="362165"/>
                  <a:pt x="1440650" y="359932"/>
                </a:cubicBezTo>
                <a:cubicBezTo>
                  <a:pt x="1451914" y="354351"/>
                  <a:pt x="1470688" y="353234"/>
                  <a:pt x="1493216" y="353234"/>
                </a:cubicBezTo>
                <a:cubicBezTo>
                  <a:pt x="1560801" y="353234"/>
                  <a:pt x="1632141" y="353234"/>
                  <a:pt x="1699726" y="353234"/>
                </a:cubicBezTo>
                <a:cubicBezTo>
                  <a:pt x="1722254" y="353234"/>
                  <a:pt x="1741028" y="349885"/>
                  <a:pt x="1763556" y="351002"/>
                </a:cubicBezTo>
                <a:cubicBezTo>
                  <a:pt x="1767311" y="351002"/>
                  <a:pt x="1771066" y="348769"/>
                  <a:pt x="1774820" y="348769"/>
                </a:cubicBezTo>
                <a:cubicBezTo>
                  <a:pt x="1778575" y="349885"/>
                  <a:pt x="1778575" y="347653"/>
                  <a:pt x="1778575" y="346537"/>
                </a:cubicBezTo>
                <a:cubicBezTo>
                  <a:pt x="1778575" y="346537"/>
                  <a:pt x="1778575" y="345420"/>
                  <a:pt x="1774820" y="345420"/>
                </a:cubicBezTo>
                <a:cubicBezTo>
                  <a:pt x="1767311" y="345420"/>
                  <a:pt x="1763556" y="346537"/>
                  <a:pt x="1759802" y="344304"/>
                </a:cubicBezTo>
                <a:cubicBezTo>
                  <a:pt x="1763556" y="344304"/>
                  <a:pt x="1763556" y="343188"/>
                  <a:pt x="1763556" y="343188"/>
                </a:cubicBezTo>
                <a:cubicBezTo>
                  <a:pt x="1819877" y="344304"/>
                  <a:pt x="1872443" y="342071"/>
                  <a:pt x="1928764" y="345420"/>
                </a:cubicBezTo>
                <a:cubicBezTo>
                  <a:pt x="1947538" y="346537"/>
                  <a:pt x="1966311" y="346537"/>
                  <a:pt x="1985085" y="345420"/>
                </a:cubicBezTo>
                <a:cubicBezTo>
                  <a:pt x="2003859" y="344304"/>
                  <a:pt x="2022632" y="348769"/>
                  <a:pt x="2041406" y="345420"/>
                </a:cubicBezTo>
                <a:cubicBezTo>
                  <a:pt x="2045161" y="345420"/>
                  <a:pt x="2048915" y="345420"/>
                  <a:pt x="2048915" y="345420"/>
                </a:cubicBezTo>
                <a:cubicBezTo>
                  <a:pt x="2060179" y="348769"/>
                  <a:pt x="2075198" y="347653"/>
                  <a:pt x="2090217" y="347653"/>
                </a:cubicBezTo>
                <a:cubicBezTo>
                  <a:pt x="2112746" y="347653"/>
                  <a:pt x="2135274" y="347653"/>
                  <a:pt x="2161557" y="347653"/>
                </a:cubicBezTo>
                <a:cubicBezTo>
                  <a:pt x="2169066" y="347653"/>
                  <a:pt x="2176576" y="348769"/>
                  <a:pt x="2184085" y="349885"/>
                </a:cubicBezTo>
                <a:cubicBezTo>
                  <a:pt x="2195349" y="348769"/>
                  <a:pt x="2202859" y="352118"/>
                  <a:pt x="2214123" y="351002"/>
                </a:cubicBezTo>
                <a:cubicBezTo>
                  <a:pt x="2221632" y="351002"/>
                  <a:pt x="2232897" y="352118"/>
                  <a:pt x="2244161" y="351002"/>
                </a:cubicBezTo>
                <a:cubicBezTo>
                  <a:pt x="2251670" y="351002"/>
                  <a:pt x="2259180" y="352118"/>
                  <a:pt x="2262935" y="354351"/>
                </a:cubicBezTo>
                <a:cubicBezTo>
                  <a:pt x="2262935" y="355467"/>
                  <a:pt x="2262935" y="356583"/>
                  <a:pt x="2259180" y="356583"/>
                </a:cubicBezTo>
                <a:cubicBezTo>
                  <a:pt x="2232897" y="357700"/>
                  <a:pt x="2202859" y="357700"/>
                  <a:pt x="2184085" y="351002"/>
                </a:cubicBezTo>
                <a:cubicBezTo>
                  <a:pt x="2165312" y="349885"/>
                  <a:pt x="2150293" y="354351"/>
                  <a:pt x="2131519" y="353234"/>
                </a:cubicBezTo>
                <a:cubicBezTo>
                  <a:pt x="2135274" y="356583"/>
                  <a:pt x="2131519" y="357700"/>
                  <a:pt x="2120255" y="357700"/>
                </a:cubicBezTo>
                <a:cubicBezTo>
                  <a:pt x="2112746" y="357700"/>
                  <a:pt x="2108991" y="357700"/>
                  <a:pt x="2105236" y="357700"/>
                </a:cubicBezTo>
                <a:cubicBezTo>
                  <a:pt x="2105236" y="358816"/>
                  <a:pt x="2105236" y="359932"/>
                  <a:pt x="2105236" y="361048"/>
                </a:cubicBezTo>
                <a:cubicBezTo>
                  <a:pt x="2112746" y="361048"/>
                  <a:pt x="2120255" y="361048"/>
                  <a:pt x="2124010" y="361048"/>
                </a:cubicBezTo>
                <a:cubicBezTo>
                  <a:pt x="2131519" y="361048"/>
                  <a:pt x="2135274" y="361048"/>
                  <a:pt x="2139029" y="361048"/>
                </a:cubicBezTo>
                <a:cubicBezTo>
                  <a:pt x="2142783" y="361048"/>
                  <a:pt x="2150293" y="359932"/>
                  <a:pt x="2150293" y="362165"/>
                </a:cubicBezTo>
                <a:cubicBezTo>
                  <a:pt x="2154047" y="365514"/>
                  <a:pt x="2146538" y="364397"/>
                  <a:pt x="2139029" y="365514"/>
                </a:cubicBezTo>
                <a:cubicBezTo>
                  <a:pt x="2135274" y="366630"/>
                  <a:pt x="2139029" y="367746"/>
                  <a:pt x="2139029" y="368863"/>
                </a:cubicBezTo>
                <a:cubicBezTo>
                  <a:pt x="2146538" y="372211"/>
                  <a:pt x="2157802" y="372211"/>
                  <a:pt x="2169066" y="373328"/>
                </a:cubicBezTo>
                <a:cubicBezTo>
                  <a:pt x="2195349" y="373328"/>
                  <a:pt x="2221632" y="369979"/>
                  <a:pt x="2244161" y="371095"/>
                </a:cubicBezTo>
                <a:cubicBezTo>
                  <a:pt x="2259180" y="371095"/>
                  <a:pt x="2277953" y="372211"/>
                  <a:pt x="2289217" y="369979"/>
                </a:cubicBezTo>
                <a:cubicBezTo>
                  <a:pt x="2307991" y="367746"/>
                  <a:pt x="2326765" y="368863"/>
                  <a:pt x="2345538" y="368863"/>
                </a:cubicBezTo>
                <a:cubicBezTo>
                  <a:pt x="2360557" y="368863"/>
                  <a:pt x="2379331" y="366630"/>
                  <a:pt x="2398105" y="371095"/>
                </a:cubicBezTo>
                <a:cubicBezTo>
                  <a:pt x="2409369" y="368863"/>
                  <a:pt x="2424388" y="371095"/>
                  <a:pt x="2431897" y="373328"/>
                </a:cubicBezTo>
                <a:cubicBezTo>
                  <a:pt x="2443161" y="375560"/>
                  <a:pt x="2458180" y="373328"/>
                  <a:pt x="2469444" y="376677"/>
                </a:cubicBezTo>
                <a:cubicBezTo>
                  <a:pt x="2473199" y="377793"/>
                  <a:pt x="2488218" y="377793"/>
                  <a:pt x="2495727" y="375560"/>
                </a:cubicBezTo>
                <a:cubicBezTo>
                  <a:pt x="2514501" y="372211"/>
                  <a:pt x="2537029" y="372211"/>
                  <a:pt x="2559558" y="372211"/>
                </a:cubicBezTo>
                <a:cubicBezTo>
                  <a:pt x="2593350" y="372211"/>
                  <a:pt x="2630897" y="372211"/>
                  <a:pt x="2664690" y="372211"/>
                </a:cubicBezTo>
                <a:cubicBezTo>
                  <a:pt x="2672199" y="372211"/>
                  <a:pt x="2679709" y="372211"/>
                  <a:pt x="2687218" y="374444"/>
                </a:cubicBezTo>
                <a:cubicBezTo>
                  <a:pt x="2690973" y="375560"/>
                  <a:pt x="2702237" y="375560"/>
                  <a:pt x="2702237" y="374444"/>
                </a:cubicBezTo>
                <a:cubicBezTo>
                  <a:pt x="2709747" y="372211"/>
                  <a:pt x="2721011" y="373328"/>
                  <a:pt x="2732275" y="372211"/>
                </a:cubicBezTo>
                <a:cubicBezTo>
                  <a:pt x="2743539" y="372211"/>
                  <a:pt x="2758558" y="372211"/>
                  <a:pt x="2773577" y="372211"/>
                </a:cubicBezTo>
                <a:cubicBezTo>
                  <a:pt x="2784841" y="372211"/>
                  <a:pt x="2784841" y="372211"/>
                  <a:pt x="2781086" y="368863"/>
                </a:cubicBezTo>
                <a:cubicBezTo>
                  <a:pt x="2777332" y="365514"/>
                  <a:pt x="2777332" y="365514"/>
                  <a:pt x="2788596" y="364397"/>
                </a:cubicBezTo>
                <a:cubicBezTo>
                  <a:pt x="2796105" y="364397"/>
                  <a:pt x="2803615" y="366630"/>
                  <a:pt x="2811124" y="366630"/>
                </a:cubicBezTo>
                <a:cubicBezTo>
                  <a:pt x="2837407" y="365514"/>
                  <a:pt x="2863690" y="369979"/>
                  <a:pt x="2889973" y="368863"/>
                </a:cubicBezTo>
                <a:cubicBezTo>
                  <a:pt x="2912502" y="368863"/>
                  <a:pt x="2938785" y="368863"/>
                  <a:pt x="2961313" y="368863"/>
                </a:cubicBezTo>
                <a:cubicBezTo>
                  <a:pt x="2976332" y="368863"/>
                  <a:pt x="2991351" y="367746"/>
                  <a:pt x="3002615" y="372211"/>
                </a:cubicBezTo>
                <a:cubicBezTo>
                  <a:pt x="3002615" y="373328"/>
                  <a:pt x="3010124" y="372211"/>
                  <a:pt x="3013879" y="372211"/>
                </a:cubicBezTo>
                <a:cubicBezTo>
                  <a:pt x="3021389" y="372211"/>
                  <a:pt x="3021389" y="373328"/>
                  <a:pt x="3025143" y="375560"/>
                </a:cubicBezTo>
                <a:cubicBezTo>
                  <a:pt x="3036407" y="381142"/>
                  <a:pt x="3058936" y="381142"/>
                  <a:pt x="3073955" y="376677"/>
                </a:cubicBezTo>
                <a:cubicBezTo>
                  <a:pt x="3077709" y="375560"/>
                  <a:pt x="3085219" y="374444"/>
                  <a:pt x="3085219" y="373328"/>
                </a:cubicBezTo>
                <a:cubicBezTo>
                  <a:pt x="3085219" y="371095"/>
                  <a:pt x="3088974" y="371095"/>
                  <a:pt x="3096483" y="371095"/>
                </a:cubicBezTo>
                <a:cubicBezTo>
                  <a:pt x="3115257" y="371095"/>
                  <a:pt x="3134030" y="371095"/>
                  <a:pt x="3149049" y="369979"/>
                </a:cubicBezTo>
                <a:cubicBezTo>
                  <a:pt x="3160313" y="368863"/>
                  <a:pt x="3175332" y="368863"/>
                  <a:pt x="3190351" y="368863"/>
                </a:cubicBezTo>
                <a:cubicBezTo>
                  <a:pt x="3205370" y="367746"/>
                  <a:pt x="3216634" y="369979"/>
                  <a:pt x="3227898" y="373328"/>
                </a:cubicBezTo>
                <a:cubicBezTo>
                  <a:pt x="3231653" y="374444"/>
                  <a:pt x="3231653" y="374444"/>
                  <a:pt x="3235408" y="374444"/>
                </a:cubicBezTo>
                <a:cubicBezTo>
                  <a:pt x="3250427" y="374444"/>
                  <a:pt x="3261691" y="377793"/>
                  <a:pt x="3272955" y="377793"/>
                </a:cubicBezTo>
                <a:cubicBezTo>
                  <a:pt x="3284219" y="378909"/>
                  <a:pt x="3299238" y="377793"/>
                  <a:pt x="3314257" y="38002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pic>
        <p:nvPicPr>
          <p:cNvPr id="22" name="Picture 2" descr="Imagem relacionada">
            <a:extLst>
              <a:ext uri="{FF2B5EF4-FFF2-40B4-BE49-F238E27FC236}">
                <a16:creationId xmlns:a16="http://schemas.microsoft.com/office/drawing/2014/main" id="{B6E9E090-D1B5-4366-8583-C92380A365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44" y="2552040"/>
            <a:ext cx="6898661" cy="3884817"/>
          </a:xfrm>
          <a:prstGeom prst="roundRect">
            <a:avLst>
              <a:gd name="adj" fmla="val 201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D09BA61-7222-432A-9291-C9300EB1DBA5}"/>
              </a:ext>
            </a:extLst>
          </p:cNvPr>
          <p:cNvSpPr/>
          <p:nvPr/>
        </p:nvSpPr>
        <p:spPr>
          <a:xfrm rot="20599246">
            <a:off x="1143100" y="2676133"/>
            <a:ext cx="4705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fountain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largest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pt-B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world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0FC4064-F8C9-4D22-912A-B9F1D7545C09}"/>
              </a:ext>
            </a:extLst>
          </p:cNvPr>
          <p:cNvSpPr/>
          <p:nvPr/>
        </p:nvSpPr>
        <p:spPr>
          <a:xfrm>
            <a:off x="965571" y="4494448"/>
            <a:ext cx="2730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Colored</a:t>
            </a: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lights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4098" name="Picture 2" descr="Resultado de imagem para lampadas coloridas ilustraÃ§Ã£o">
            <a:extLst>
              <a:ext uri="{FF2B5EF4-FFF2-40B4-BE49-F238E27FC236}">
                <a16:creationId xmlns:a16="http://schemas.microsoft.com/office/drawing/2014/main" id="{22F0759E-E1A9-425C-870D-64A11942D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34" y="4257835"/>
            <a:ext cx="1099160" cy="10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2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Imagem relacionada">
            <a:extLst>
              <a:ext uri="{FF2B5EF4-FFF2-40B4-BE49-F238E27FC236}">
                <a16:creationId xmlns:a16="http://schemas.microsoft.com/office/drawing/2014/main" id="{9B90B34E-5231-4B1E-B723-8F59FCBD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508" y="0"/>
            <a:ext cx="6311491" cy="394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lincoln park chicago">
            <a:extLst>
              <a:ext uri="{FF2B5EF4-FFF2-40B4-BE49-F238E27FC236}">
                <a16:creationId xmlns:a16="http://schemas.microsoft.com/office/drawing/2014/main" id="{09FAFFCB-58F8-46B6-B749-02A8849EE2D6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 bwMode="auto">
          <a:xfrm>
            <a:off x="-1" y="5753"/>
            <a:ext cx="5888582" cy="321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0507EF4F-1E94-43D7-B12A-11C4F81B588B}"/>
              </a:ext>
            </a:extLst>
          </p:cNvPr>
          <p:cNvSpPr/>
          <p:nvPr/>
        </p:nvSpPr>
        <p:spPr>
          <a:xfrm>
            <a:off x="612827" y="0"/>
            <a:ext cx="4055425" cy="962526"/>
          </a:xfrm>
          <a:prstGeom prst="rect">
            <a:avLst/>
          </a:prstGeom>
          <a:solidFill>
            <a:srgbClr val="0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LINCOLN PARK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8" name="Right Triangle 18">
            <a:extLst>
              <a:ext uri="{FF2B5EF4-FFF2-40B4-BE49-F238E27FC236}">
                <a16:creationId xmlns:a16="http://schemas.microsoft.com/office/drawing/2014/main" id="{C4B07E75-ACE4-413E-8B64-E85049A456AA}"/>
              </a:ext>
            </a:extLst>
          </p:cNvPr>
          <p:cNvSpPr/>
          <p:nvPr/>
        </p:nvSpPr>
        <p:spPr>
          <a:xfrm rot="16200000">
            <a:off x="4090736" y="385010"/>
            <a:ext cx="561473" cy="593557"/>
          </a:xfrm>
          <a:prstGeom prst="rtTriangle">
            <a:avLst/>
          </a:prstGeom>
          <a:solidFill>
            <a:srgbClr val="9999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50" name="Picture 6" descr="Imagem relacionada">
            <a:extLst>
              <a:ext uri="{FF2B5EF4-FFF2-40B4-BE49-F238E27FC236}">
                <a16:creationId xmlns:a16="http://schemas.microsoft.com/office/drawing/2014/main" id="{C6D164E8-D190-4E98-9ADC-16C519835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8"/>
          <a:stretch/>
        </p:blipFill>
        <p:spPr bwMode="auto">
          <a:xfrm>
            <a:off x="5880508" y="3029821"/>
            <a:ext cx="6311491" cy="38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lincoln park chicago">
            <a:extLst>
              <a:ext uri="{FF2B5EF4-FFF2-40B4-BE49-F238E27FC236}">
                <a16:creationId xmlns:a16="http://schemas.microsoft.com/office/drawing/2014/main" id="{8BAF8DD4-70E5-4BE8-A16D-A5CC5BFE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029821"/>
            <a:ext cx="5888581" cy="38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C4B3B4B6-F820-4C0C-84EE-567EA9C8AD3F}"/>
              </a:ext>
            </a:extLst>
          </p:cNvPr>
          <p:cNvSpPr/>
          <p:nvPr/>
        </p:nvSpPr>
        <p:spPr>
          <a:xfrm rot="16200000">
            <a:off x="9932025" y="-1603633"/>
            <a:ext cx="691936" cy="3899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/>
              <a:t> 4,9 km²</a:t>
            </a:r>
            <a:endParaRPr lang="ko-KR" alt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07FB03-E40D-41D5-AA9B-92B5CA406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874" y="1151213"/>
            <a:ext cx="9576495" cy="4967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Resultado de imagem para abraham lincoln">
            <a:extLst>
              <a:ext uri="{FF2B5EF4-FFF2-40B4-BE49-F238E27FC236}">
                <a16:creationId xmlns:a16="http://schemas.microsoft.com/office/drawing/2014/main" id="{1268F62C-D6FA-4C04-B655-8B90894D9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97" y="1775170"/>
            <a:ext cx="2980684" cy="37198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linkin park">
            <a:extLst>
              <a:ext uri="{FF2B5EF4-FFF2-40B4-BE49-F238E27FC236}">
                <a16:creationId xmlns:a16="http://schemas.microsoft.com/office/drawing/2014/main" id="{9A16821F-977F-485B-89B1-A139A1C78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400" y="2398064"/>
            <a:ext cx="4983986" cy="28034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721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000">
              <a:srgbClr val="002060"/>
            </a:gs>
            <a:gs pos="48000">
              <a:schemeClr val="bg1">
                <a:lumMod val="85000"/>
              </a:schemeClr>
            </a:gs>
            <a:gs pos="28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DCC47A5-4F32-4182-B453-0BCB83254893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r="20180"/>
          <a:stretch>
            <a:fillRect/>
          </a:stretch>
        </p:blipFill>
        <p:spPr>
          <a:xfrm>
            <a:off x="4570730" y="0"/>
            <a:ext cx="7621270" cy="6858000"/>
          </a:xfr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2C1BBB91-B6E6-4ED9-B2AB-DE98CDBE8D2B}"/>
              </a:ext>
            </a:extLst>
          </p:cNvPr>
          <p:cNvSpPr/>
          <p:nvPr/>
        </p:nvSpPr>
        <p:spPr>
          <a:xfrm>
            <a:off x="1038183" y="4956489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942AA83-AFC3-42B4-8606-E69C6519C91D}"/>
              </a:ext>
            </a:extLst>
          </p:cNvPr>
          <p:cNvSpPr/>
          <p:nvPr/>
        </p:nvSpPr>
        <p:spPr>
          <a:xfrm>
            <a:off x="237912" y="1732699"/>
            <a:ext cx="4281044" cy="58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Navy Pier is available shows;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4814F7D-797F-4B2D-8765-811EB5FF2543}"/>
              </a:ext>
            </a:extLst>
          </p:cNvPr>
          <p:cNvSpPr/>
          <p:nvPr/>
        </p:nvSpPr>
        <p:spPr>
          <a:xfrm>
            <a:off x="366437" y="5751477"/>
            <a:ext cx="4348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Verdana" panose="020B0604030504040204" pitchFamily="34" charset="0"/>
                <a:cs typeface="Arial" panose="020B0604020202020204" pitchFamily="34" charset="0"/>
              </a:rPr>
              <a:t>And are available during all year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DD12A7-F338-4758-99A4-114F8AF01C43}"/>
              </a:ext>
            </a:extLst>
          </p:cNvPr>
          <p:cNvSpPr/>
          <p:nvPr/>
        </p:nvSpPr>
        <p:spPr>
          <a:xfrm>
            <a:off x="590221" y="2634092"/>
            <a:ext cx="3576426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There is: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Cinema I-Max;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Shakespeare Theater;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circus;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amusement park.</a:t>
            </a:r>
          </a:p>
        </p:txBody>
      </p:sp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81F315F7-83B4-43DD-807D-566A5C77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t="15268" r="5177" b="9458"/>
          <a:stretch/>
        </p:blipFill>
        <p:spPr bwMode="auto">
          <a:xfrm>
            <a:off x="366437" y="313573"/>
            <a:ext cx="3287703" cy="108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9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Resultado de imagem para teatro shakespeare in chicago">
            <a:extLst>
              <a:ext uri="{FF2B5EF4-FFF2-40B4-BE49-F238E27FC236}">
                <a16:creationId xmlns:a16="http://schemas.microsoft.com/office/drawing/2014/main" id="{42F69825-1DD8-49C1-8F1F-4F2553C04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21000" contras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7" r="3438"/>
          <a:stretch/>
        </p:blipFill>
        <p:spPr bwMode="auto">
          <a:xfrm>
            <a:off x="0" y="0"/>
            <a:ext cx="12223999" cy="6876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m relacionada">
            <a:extLst>
              <a:ext uri="{FF2B5EF4-FFF2-40B4-BE49-F238E27FC236}">
                <a16:creationId xmlns:a16="http://schemas.microsoft.com/office/drawing/2014/main" id="{F362C6F4-759E-478D-99DC-1B98CC7EF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91" y="3256547"/>
            <a:ext cx="7613408" cy="37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teatro shakespeare in chicago">
            <a:extLst>
              <a:ext uri="{FF2B5EF4-FFF2-40B4-BE49-F238E27FC236}">
                <a16:creationId xmlns:a16="http://schemas.microsoft.com/office/drawing/2014/main" id="{0331D20D-6614-4C75-B56E-14A1C75A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3255166"/>
            <a:ext cx="4837421" cy="370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lagem: Horizontal 1">
            <a:extLst>
              <a:ext uri="{FF2B5EF4-FFF2-40B4-BE49-F238E27FC236}">
                <a16:creationId xmlns:a16="http://schemas.microsoft.com/office/drawing/2014/main" id="{0EF06164-7236-4913-96E2-33758BD05779}"/>
              </a:ext>
            </a:extLst>
          </p:cNvPr>
          <p:cNvSpPr/>
          <p:nvPr/>
        </p:nvSpPr>
        <p:spPr>
          <a:xfrm>
            <a:off x="224589" y="0"/>
            <a:ext cx="11742821" cy="3255165"/>
          </a:xfrm>
          <a:prstGeom prst="horizontalScroll">
            <a:avLst>
              <a:gd name="adj" fmla="val 882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rgbClr val="000000">
                <a:alpha val="4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.</a:t>
            </a:r>
            <a:endParaRPr lang="pt-B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pic>
        <p:nvPicPr>
          <p:cNvPr id="4098" name="Picture 2" descr="Imagem relacionada">
            <a:extLst>
              <a:ext uri="{FF2B5EF4-FFF2-40B4-BE49-F238E27FC236}">
                <a16:creationId xmlns:a16="http://schemas.microsoft.com/office/drawing/2014/main" id="{5E393F0F-6413-4CF6-B35C-D9D1041A8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18908" r="15062" b="16973"/>
          <a:stretch/>
        </p:blipFill>
        <p:spPr bwMode="auto">
          <a:xfrm>
            <a:off x="693105" y="440529"/>
            <a:ext cx="2573968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1835FF3-5EB0-4C65-9104-AF82A44DD507}"/>
              </a:ext>
            </a:extLst>
          </p:cNvPr>
          <p:cNvSpPr/>
          <p:nvPr/>
        </p:nvSpPr>
        <p:spPr>
          <a:xfrm>
            <a:off x="3735589" y="899985"/>
            <a:ext cx="40742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Over the summer, the company tours a professional production of Shakespeare’s work, free for all.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67DB1B-7E6D-478C-9E09-30BAAD8CB3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130" t="42707" r="37369" b="16007"/>
          <a:stretch/>
        </p:blipFill>
        <p:spPr>
          <a:xfrm>
            <a:off x="8924929" y="422456"/>
            <a:ext cx="2855495" cy="24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86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74772963-9294-4264-A94B-BE51A1F9ED82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" t="11544" r="1366" b="-2416"/>
          <a:stretch/>
        </p:blipFill>
        <p:spPr>
          <a:xfrm>
            <a:off x="441046" y="701842"/>
            <a:ext cx="11309907" cy="5935580"/>
          </a:xfrm>
          <a:effectLst>
            <a:glow rad="101600">
              <a:schemeClr val="tx1">
                <a:alpha val="6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C33D370-AB47-4BDD-950A-489A1A37A36D}"/>
              </a:ext>
            </a:extLst>
          </p:cNvPr>
          <p:cNvSpPr/>
          <p:nvPr/>
        </p:nvSpPr>
        <p:spPr>
          <a:xfrm>
            <a:off x="1475874" y="240177"/>
            <a:ext cx="2502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Site: navypier.org</a:t>
            </a:r>
          </a:p>
        </p:txBody>
      </p:sp>
    </p:spTree>
    <p:extLst>
      <p:ext uri="{BB962C8B-B14F-4D97-AF65-F5344CB8AC3E}">
        <p14:creationId xmlns:p14="http://schemas.microsoft.com/office/powerpoint/2010/main" val="1652127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riginal Rainbow Cone Chicago">
            <a:extLst>
              <a:ext uri="{FF2B5EF4-FFF2-40B4-BE49-F238E27FC236}">
                <a16:creationId xmlns:a16="http://schemas.microsoft.com/office/drawing/2014/main" id="{AD5E0340-AF4C-4ACE-862C-94A06E39B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r="-1172"/>
          <a:stretch/>
        </p:blipFill>
        <p:spPr bwMode="auto">
          <a:xfrm>
            <a:off x="260678" y="269117"/>
            <a:ext cx="5272231" cy="3521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550FF5C-E30A-45AF-B93D-6214E9A75059}"/>
              </a:ext>
            </a:extLst>
          </p:cNvPr>
          <p:cNvSpPr/>
          <p:nvPr/>
        </p:nvSpPr>
        <p:spPr>
          <a:xfrm>
            <a:off x="260678" y="3790951"/>
            <a:ext cx="5272231" cy="54196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 At Navy Pier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6146" name="Picture 2" descr="Resultado de imagem para ice cream of chicago png">
            <a:extLst>
              <a:ext uri="{FF2B5EF4-FFF2-40B4-BE49-F238E27FC236}">
                <a16:creationId xmlns:a16="http://schemas.microsoft.com/office/drawing/2014/main" id="{D7DC5DF4-955E-4EC8-A037-95EEB505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315427"/>
            <a:ext cx="3714750" cy="254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2560BA-400F-4039-8045-7F0F8ED7B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542" y="269117"/>
            <a:ext cx="4904257" cy="56101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eio-quadro 21">
            <a:extLst>
              <a:ext uri="{FF2B5EF4-FFF2-40B4-BE49-F238E27FC236}">
                <a16:creationId xmlns:a16="http://schemas.microsoft.com/office/drawing/2014/main" id="{D1E36D40-DB55-4A90-AB79-EC90EA24DE3B}"/>
              </a:ext>
            </a:extLst>
          </p:cNvPr>
          <p:cNvSpPr/>
          <p:nvPr/>
        </p:nvSpPr>
        <p:spPr>
          <a:xfrm flipH="1" flipV="1">
            <a:off x="2345376" y="5161833"/>
            <a:ext cx="5190762" cy="954108"/>
          </a:xfrm>
          <a:prstGeom prst="halfFrame">
            <a:avLst>
              <a:gd name="adj1" fmla="val 7450"/>
              <a:gd name="adj2" fmla="val 5932"/>
            </a:avLst>
          </a:prstGeom>
          <a:solidFill>
            <a:srgbClr val="E7535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Meio-quadro 20">
            <a:extLst>
              <a:ext uri="{FF2B5EF4-FFF2-40B4-BE49-F238E27FC236}">
                <a16:creationId xmlns:a16="http://schemas.microsoft.com/office/drawing/2014/main" id="{40CD564F-ADB7-4824-AEC4-5123DE13C2DE}"/>
              </a:ext>
            </a:extLst>
          </p:cNvPr>
          <p:cNvSpPr/>
          <p:nvPr/>
        </p:nvSpPr>
        <p:spPr>
          <a:xfrm flipH="1" flipV="1">
            <a:off x="2345376" y="1696166"/>
            <a:ext cx="5190762" cy="954107"/>
          </a:xfrm>
          <a:prstGeom prst="halfFrame">
            <a:avLst>
              <a:gd name="adj1" fmla="val 5879"/>
              <a:gd name="adj2" fmla="val 5932"/>
            </a:avLst>
          </a:prstGeom>
          <a:solidFill>
            <a:srgbClr val="9999F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Meio-quadro 2">
            <a:extLst>
              <a:ext uri="{FF2B5EF4-FFF2-40B4-BE49-F238E27FC236}">
                <a16:creationId xmlns:a16="http://schemas.microsoft.com/office/drawing/2014/main" id="{4A4F8C28-392F-4E00-A8A1-681A0299416A}"/>
              </a:ext>
            </a:extLst>
          </p:cNvPr>
          <p:cNvSpPr/>
          <p:nvPr/>
        </p:nvSpPr>
        <p:spPr>
          <a:xfrm flipH="1" flipV="1">
            <a:off x="2345376" y="3420239"/>
            <a:ext cx="5190762" cy="753243"/>
          </a:xfrm>
          <a:prstGeom prst="halfFrame">
            <a:avLst>
              <a:gd name="adj1" fmla="val 7450"/>
              <a:gd name="adj2" fmla="val 7503"/>
            </a:avLst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DDBB1E-3322-4DC3-B33D-B2EA63F47574}"/>
              </a:ext>
            </a:extLst>
          </p:cNvPr>
          <p:cNvSpPr/>
          <p:nvPr/>
        </p:nvSpPr>
        <p:spPr>
          <a:xfrm>
            <a:off x="0" y="243571"/>
            <a:ext cx="7674964" cy="1587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9B84B7E4-EFB3-4D50-9EA6-09E7F5FEC52C}"/>
              </a:ext>
            </a:extLst>
          </p:cNvPr>
          <p:cNvPicPr>
            <a:picLocks noGrp="1" noChangeAspect="1" noChangeArrowheads="1" noCrop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1181"/>
          <a:stretch>
            <a:fillRect/>
          </a:stretch>
        </p:blipFill>
        <p:spPr bwMode="auto">
          <a:xfrm>
            <a:off x="7814687" y="-16390"/>
            <a:ext cx="49020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lchete Duplo 4">
            <a:extLst>
              <a:ext uri="{FF2B5EF4-FFF2-40B4-BE49-F238E27FC236}">
                <a16:creationId xmlns:a16="http://schemas.microsoft.com/office/drawing/2014/main" id="{031306DC-3AF4-47BF-80A3-C28D5F155A45}"/>
              </a:ext>
            </a:extLst>
          </p:cNvPr>
          <p:cNvSpPr/>
          <p:nvPr/>
        </p:nvSpPr>
        <p:spPr>
          <a:xfrm>
            <a:off x="3764775" y="97321"/>
            <a:ext cx="3941453" cy="977823"/>
          </a:xfrm>
          <a:prstGeom prst="bracketPair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Picture 2" descr="https://spguia.melhoresdestinos.com.br/system/fotos_local/fotos/15567/show/the-chicago-theatre.jpg">
            <a:extLst>
              <a:ext uri="{FF2B5EF4-FFF2-40B4-BE49-F238E27FC236}">
                <a16:creationId xmlns:a16="http://schemas.microsoft.com/office/drawing/2014/main" id="{0B406214-74B9-4E75-886B-CB41B1D7A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8" r="14268"/>
          <a:stretch>
            <a:fillRect/>
          </a:stretch>
        </p:blipFill>
        <p:spPr bwMode="auto">
          <a:xfrm>
            <a:off x="0" y="3437760"/>
            <a:ext cx="3665574" cy="34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pguia.melhoresdestinos.com.br/system/fotos_local/fotos/15550/show/the-chicago-theatre.jpg">
            <a:extLst>
              <a:ext uri="{FF2B5EF4-FFF2-40B4-BE49-F238E27FC236}">
                <a16:creationId xmlns:a16="http://schemas.microsoft.com/office/drawing/2014/main" id="{DA1F6C8F-355A-4F4F-AA99-E88A6E71C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r="20073"/>
          <a:stretch/>
        </p:blipFill>
        <p:spPr bwMode="auto">
          <a:xfrm>
            <a:off x="-1" y="0"/>
            <a:ext cx="3665575" cy="345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2A8170AE-3712-4704-A53D-1BAAFF0ACA36}"/>
              </a:ext>
            </a:extLst>
          </p:cNvPr>
          <p:cNvSpPr txBox="1"/>
          <p:nvPr/>
        </p:nvSpPr>
        <p:spPr>
          <a:xfrm>
            <a:off x="4214682" y="1568761"/>
            <a:ext cx="2997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The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first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 big cinema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theather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of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the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</a:rPr>
              <a:t> US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07F45E-03E7-4E25-8B80-D6552C2FB677}"/>
              </a:ext>
            </a:extLst>
          </p:cNvPr>
          <p:cNvSpPr/>
          <p:nvPr/>
        </p:nvSpPr>
        <p:spPr>
          <a:xfrm>
            <a:off x="3805298" y="3446861"/>
            <a:ext cx="331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French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Baroque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style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D497BED-5AF2-4165-B995-FE4A34990EF1}"/>
              </a:ext>
            </a:extLst>
          </p:cNvPr>
          <p:cNvSpPr/>
          <p:nvPr/>
        </p:nvSpPr>
        <p:spPr>
          <a:xfrm>
            <a:off x="3665574" y="5025858"/>
            <a:ext cx="39216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Called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 "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the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 Wonder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Theatre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of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the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mbria" panose="02040503050406030204" pitchFamily="18" charset="0"/>
                <a:cs typeface="Leelawadee UI" panose="020B0502040204020203" pitchFamily="34" charset="-34"/>
              </a:rPr>
              <a:t> World"</a:t>
            </a:r>
            <a:endParaRPr lang="pt-BR" sz="2800" dirty="0">
              <a:latin typeface="Tw Cen MT" panose="020B0602020104020603" pitchFamily="34" charset="0"/>
              <a:ea typeface="Cambria" panose="02040503050406030204" pitchFamily="18" charset="0"/>
              <a:cs typeface="Leelawadee UI" panose="020B0502040204020203" pitchFamily="34" charset="-34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3602431" y="-41814"/>
            <a:ext cx="4266140" cy="1332047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cs typeface="Arial" pitchFamily="34" charset="0"/>
              </a:rPr>
              <a:t>Chicago Theater</a:t>
            </a:r>
          </a:p>
        </p:txBody>
      </p:sp>
    </p:spTree>
    <p:extLst>
      <p:ext uri="{BB962C8B-B14F-4D97-AF65-F5344CB8AC3E}">
        <p14:creationId xmlns:p14="http://schemas.microsoft.com/office/powerpoint/2010/main" val="3768424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 descr="Resultado de imagem para camera de filmagem ilustraÃ§Ã£o">
            <a:extLst>
              <a:ext uri="{FF2B5EF4-FFF2-40B4-BE49-F238E27FC236}">
                <a16:creationId xmlns:a16="http://schemas.microsoft.com/office/drawing/2014/main" id="{934157E1-3304-405D-BC53-95DA51EE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213" y="56414"/>
            <a:ext cx="2515476" cy="25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rapezoide 17">
            <a:extLst>
              <a:ext uri="{FF2B5EF4-FFF2-40B4-BE49-F238E27FC236}">
                <a16:creationId xmlns:a16="http://schemas.microsoft.com/office/drawing/2014/main" id="{86F89999-9B49-4DF5-9857-611B122D9BA7}"/>
              </a:ext>
            </a:extLst>
          </p:cNvPr>
          <p:cNvSpPr/>
          <p:nvPr/>
        </p:nvSpPr>
        <p:spPr>
          <a:xfrm rot="5400000">
            <a:off x="7515150" y="100903"/>
            <a:ext cx="2836190" cy="2647153"/>
          </a:xfrm>
          <a:prstGeom prst="trapezoid">
            <a:avLst>
              <a:gd name="adj" fmla="val 45901"/>
            </a:avLst>
          </a:prstGeom>
          <a:gradFill flip="none" rotWithShape="1">
            <a:gsLst>
              <a:gs pos="0">
                <a:srgbClr val="CCCCFF">
                  <a:shade val="30000"/>
                  <a:satMod val="115000"/>
                </a:srgbClr>
              </a:gs>
              <a:gs pos="50000">
                <a:srgbClr val="CCCCFF">
                  <a:shade val="67500"/>
                  <a:satMod val="115000"/>
                </a:srgbClr>
              </a:gs>
              <a:gs pos="100000">
                <a:srgbClr val="CCCC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E45F1-3CA4-4642-84D3-380E31BEAB73}"/>
              </a:ext>
            </a:extLst>
          </p:cNvPr>
          <p:cNvSpPr txBox="1"/>
          <p:nvPr/>
        </p:nvSpPr>
        <p:spPr>
          <a:xfrm>
            <a:off x="7609668" y="898653"/>
            <a:ext cx="2515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Movies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50641C-FBEE-4945-B3E5-64D34CE36907}"/>
              </a:ext>
            </a:extLst>
          </p:cNvPr>
          <p:cNvSpPr txBox="1"/>
          <p:nvPr/>
        </p:nvSpPr>
        <p:spPr>
          <a:xfrm>
            <a:off x="1102658" y="2788695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transformers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5369F5-7F65-4572-823F-9835008E411D}"/>
              </a:ext>
            </a:extLst>
          </p:cNvPr>
          <p:cNvSpPr txBox="1"/>
          <p:nvPr/>
        </p:nvSpPr>
        <p:spPr>
          <a:xfrm>
            <a:off x="5343236" y="991315"/>
            <a:ext cx="129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Divergente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6EF873-00BD-4B49-AE18-3057A5A574E1}"/>
              </a:ext>
            </a:extLst>
          </p:cNvPr>
          <p:cNvSpPr txBox="1"/>
          <p:nvPr/>
        </p:nvSpPr>
        <p:spPr>
          <a:xfrm>
            <a:off x="3014275" y="2511696"/>
            <a:ext cx="175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Curtindo a vida adoidado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47E34BD-BB44-4A89-BCC1-F4976C88BAF9}"/>
              </a:ext>
            </a:extLst>
          </p:cNvPr>
          <p:cNvSpPr txBox="1"/>
          <p:nvPr/>
        </p:nvSpPr>
        <p:spPr>
          <a:xfrm>
            <a:off x="4025813" y="4377588"/>
            <a:ext cx="171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Esqueceram de mim</a:t>
            </a:r>
          </a:p>
        </p:txBody>
      </p:sp>
      <p:pic>
        <p:nvPicPr>
          <p:cNvPr id="16" name="Picture 4" descr="Resultado de imagem para esqueceram de mim">
            <a:extLst>
              <a:ext uri="{FF2B5EF4-FFF2-40B4-BE49-F238E27FC236}">
                <a16:creationId xmlns:a16="http://schemas.microsoft.com/office/drawing/2014/main" id="{E9CD8287-3202-404C-AA50-B1E31357F30A}"/>
              </a:ext>
            </a:extLst>
          </p:cNvPr>
          <p:cNvPicPr>
            <a:picLocks noGrp="1" noChangeAspect="1" noChangeArrowheads="1"/>
          </p:cNvPicPr>
          <p:nvPr>
            <p:ph type="pic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b="3099"/>
          <a:stretch>
            <a:fillRect/>
          </a:stretch>
        </p:blipFill>
        <p:spPr bwMode="auto">
          <a:xfrm>
            <a:off x="2903538" y="4351338"/>
            <a:ext cx="4103687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m relacionada">
            <a:extLst>
              <a:ext uri="{FF2B5EF4-FFF2-40B4-BE49-F238E27FC236}">
                <a16:creationId xmlns:a16="http://schemas.microsoft.com/office/drawing/2014/main" id="{DEEE2C16-1A48-410B-9288-35DDD52B371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-878" r="31" b="32296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m relacionada">
            <a:extLst>
              <a:ext uri="{FF2B5EF4-FFF2-40B4-BE49-F238E27FC236}">
                <a16:creationId xmlns:a16="http://schemas.microsoft.com/office/drawing/2014/main" id="{D0181FCD-E3FA-4B07-8E41-582FDD66B2BD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5" r="177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divergente chicago">
            <a:extLst>
              <a:ext uri="{FF2B5EF4-FFF2-40B4-BE49-F238E27FC236}">
                <a16:creationId xmlns:a16="http://schemas.microsoft.com/office/drawing/2014/main" id="{FDF55826-BEE5-4FCE-B23D-4777BE2E0D1D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7" t="-16" r="39423" b="16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sultado de imagem para batman chicago scenes">
            <a:extLst>
              <a:ext uri="{FF2B5EF4-FFF2-40B4-BE49-F238E27FC236}">
                <a16:creationId xmlns:a16="http://schemas.microsoft.com/office/drawing/2014/main" id="{0D1EB7D5-3581-4692-BD18-7980AC1C487D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0" r="314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C9309908-A451-47C1-B1FB-3DDE82DD9C32}"/>
              </a:ext>
            </a:extLst>
          </p:cNvPr>
          <p:cNvSpPr/>
          <p:nvPr/>
        </p:nvSpPr>
        <p:spPr>
          <a:xfrm>
            <a:off x="879915" y="57345"/>
            <a:ext cx="38050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Ferris </a:t>
            </a:r>
            <a:r>
              <a:rPr lang="pt-B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Burller's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day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off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4270833-4A52-44F2-B13E-BAE7102A3D13}"/>
              </a:ext>
            </a:extLst>
          </p:cNvPr>
          <p:cNvSpPr/>
          <p:nvPr/>
        </p:nvSpPr>
        <p:spPr>
          <a:xfrm>
            <a:off x="3844046" y="5968684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Home </a:t>
            </a:r>
            <a:r>
              <a:rPr lang="pt-B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Alone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06930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 Dobrado 3">
            <a:extLst>
              <a:ext uri="{FF2B5EF4-FFF2-40B4-BE49-F238E27FC236}">
                <a16:creationId xmlns:a16="http://schemas.microsoft.com/office/drawing/2014/main" id="{105C36A5-DFD8-409F-AEE8-A76E40185F2A}"/>
              </a:ext>
            </a:extLst>
          </p:cNvPr>
          <p:cNvSpPr/>
          <p:nvPr/>
        </p:nvSpPr>
        <p:spPr>
          <a:xfrm>
            <a:off x="7408305" y="229631"/>
            <a:ext cx="4277077" cy="1235574"/>
          </a:xfrm>
          <a:prstGeom prst="foldedCorner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7393187" y="5384161"/>
            <a:ext cx="4145946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Educate the public about American writers – past and present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8175607" y="4608170"/>
            <a:ext cx="2500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Strives to: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521599" y="254937"/>
            <a:ext cx="35548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  <a:t>American </a:t>
            </a:r>
            <a:r>
              <a:rPr lang="en-US" altLang="ko-KR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  <a:t>Writers</a:t>
            </a:r>
            <a:r>
              <a:rPr lang="en-US" altLang="ko-KR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  <a:t> 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rPr>
              <a:t>Museum 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cs typeface="Arial" pitchFamily="34" charset="0"/>
            </a:endParaRP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70F4B4C9-2986-4A2E-B07A-D7DB78895C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469" b="4469"/>
          <a:stretch>
            <a:fillRect/>
          </a:stretch>
        </p:blipFill>
        <p:spPr>
          <a:xfrm>
            <a:off x="2648844" y="92541"/>
            <a:ext cx="4348908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Resultado de imagem para American Writers Museum">
            <a:extLst>
              <a:ext uri="{FF2B5EF4-FFF2-40B4-BE49-F238E27FC236}">
                <a16:creationId xmlns:a16="http://schemas.microsoft.com/office/drawing/2014/main" id="{BD04B8B5-C4AF-4671-BE65-1B0BF9C68A41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r="5479"/>
          <a:stretch>
            <a:fillRect/>
          </a:stretch>
        </p:blipFill>
        <p:spPr bwMode="auto">
          <a:xfrm>
            <a:off x="3412731" y="4120424"/>
            <a:ext cx="3585022" cy="268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American Writers Museum">
            <a:extLst>
              <a:ext uri="{FF2B5EF4-FFF2-40B4-BE49-F238E27FC236}">
                <a16:creationId xmlns:a16="http://schemas.microsoft.com/office/drawing/2014/main" id="{A02C7FF3-9A54-4405-9316-AB21C4EB9A02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-92" r="8759" b="92"/>
          <a:stretch/>
        </p:blipFill>
        <p:spPr bwMode="auto">
          <a:xfrm>
            <a:off x="7090915" y="1764172"/>
            <a:ext cx="3585023" cy="267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Quadro 6">
            <a:extLst>
              <a:ext uri="{FF2B5EF4-FFF2-40B4-BE49-F238E27FC236}">
                <a16:creationId xmlns:a16="http://schemas.microsoft.com/office/drawing/2014/main" id="{2D7887A6-CD86-4293-A067-21C620EC8097}"/>
              </a:ext>
            </a:extLst>
          </p:cNvPr>
          <p:cNvSpPr/>
          <p:nvPr/>
        </p:nvSpPr>
        <p:spPr>
          <a:xfrm>
            <a:off x="7246938" y="4601980"/>
            <a:ext cx="4438444" cy="2118509"/>
          </a:xfrm>
          <a:prstGeom prst="frame">
            <a:avLst>
              <a:gd name="adj1" fmla="val 200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BEC3EF7-BBDC-467E-9393-0F6940D86A36}"/>
              </a:ext>
            </a:extLst>
          </p:cNvPr>
          <p:cNvSpPr/>
          <p:nvPr/>
        </p:nvSpPr>
        <p:spPr>
          <a:xfrm>
            <a:off x="0" y="0"/>
            <a:ext cx="250507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*Strives (</a:t>
            </a:r>
            <a:r>
              <a:rPr lang="en-US" altLang="ko-KR" dirty="0" err="1">
                <a:cs typeface="Arial" pitchFamily="34" charset="0"/>
              </a:rPr>
              <a:t>Esforça</a:t>
            </a:r>
            <a:r>
              <a:rPr lang="en-US" altLang="ko-KR" dirty="0">
                <a:cs typeface="Arial" pitchFamily="34" charset="0"/>
              </a:rPr>
              <a:t>-se)</a:t>
            </a:r>
          </a:p>
        </p:txBody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366FF"/>
            </a:gs>
            <a:gs pos="80000">
              <a:srgbClr val="002060"/>
            </a:gs>
            <a:gs pos="77000">
              <a:srgbClr val="CCCCFF"/>
            </a:gs>
            <a:gs pos="82000">
              <a:schemeClr val="accent1">
                <a:lumMod val="20000"/>
                <a:lumOff val="8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museum textura">
            <a:extLst>
              <a:ext uri="{FF2B5EF4-FFF2-40B4-BE49-F238E27FC236}">
                <a16:creationId xmlns:a16="http://schemas.microsoft.com/office/drawing/2014/main" id="{C4F3D3C4-F3BC-4EEA-B311-6DE346695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100000" scaling="8"/>
                    </a14:imgEffect>
                    <a14:imgEffect>
                      <a14:sharpenSoften amount="-7000"/>
                    </a14:imgEffect>
                    <a14:imgEffect>
                      <a14:colorTemperature colorTemp="5900"/>
                    </a14:imgEffect>
                    <a14:imgEffect>
                      <a14:saturation sat="51000"/>
                    </a14:imgEffect>
                    <a14:imgEffect>
                      <a14:brightnessContrast bright="-86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1" cy="6857999"/>
          </a:xfrm>
          <a:prstGeom prst="rect">
            <a:avLst/>
          </a:prstGeom>
          <a:noFill/>
          <a:effectLst>
            <a:outerShdw blurRad="1181100" dist="50800" dir="5400000" sx="26000" sy="26000" algn="ctr" rotWithShape="0">
              <a:srgbClr val="000000">
                <a:alpha val="1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6C498E4-604C-42CC-9243-98D4D7C4B33C}"/>
              </a:ext>
            </a:extLst>
          </p:cNvPr>
          <p:cNvSpPr/>
          <p:nvPr/>
        </p:nvSpPr>
        <p:spPr>
          <a:xfrm>
            <a:off x="7647524" y="882314"/>
            <a:ext cx="4544476" cy="4908883"/>
          </a:xfrm>
          <a:prstGeom prst="rect">
            <a:avLst/>
          </a:prstGeom>
          <a:gradFill flip="none" rotWithShape="1">
            <a:gsLst>
              <a:gs pos="35000">
                <a:srgbClr val="002060"/>
              </a:gs>
              <a:gs pos="39000">
                <a:schemeClr val="bg1"/>
              </a:gs>
              <a:gs pos="32000">
                <a:schemeClr val="bg1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Triangle 33">
            <a:extLst>
              <a:ext uri="{FF2B5EF4-FFF2-40B4-BE49-F238E27FC236}">
                <a16:creationId xmlns:a16="http://schemas.microsoft.com/office/drawing/2014/main" id="{AD7A762B-DFA8-402C-9646-C712FC72AC37}"/>
              </a:ext>
            </a:extLst>
          </p:cNvPr>
          <p:cNvSpPr/>
          <p:nvPr/>
        </p:nvSpPr>
        <p:spPr>
          <a:xfrm rot="10800000">
            <a:off x="11462762" y="946483"/>
            <a:ext cx="681113" cy="681113"/>
          </a:xfrm>
          <a:prstGeom prst="rtTriangle">
            <a:avLst/>
          </a:prstGeom>
          <a:solidFill>
            <a:srgbClr val="3366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3C5CDAD0-22AB-4089-8E95-3AE843879B08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r="4516"/>
          <a:stretch/>
        </p:blipFill>
        <p:spPr>
          <a:xfrm>
            <a:off x="0" y="882316"/>
            <a:ext cx="7647524" cy="4908884"/>
          </a:xfrm>
        </p:spPr>
      </p:pic>
      <p:pic>
        <p:nvPicPr>
          <p:cNvPr id="7" name="Picture 6" descr="Resultado de imagem para museu de ciencias de chicago">
            <a:extLst>
              <a:ext uri="{FF2B5EF4-FFF2-40B4-BE49-F238E27FC236}">
                <a16:creationId xmlns:a16="http://schemas.microsoft.com/office/drawing/2014/main" id="{9787CC70-0510-4709-875C-F3E2AF75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2315"/>
            <a:ext cx="7647522" cy="490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BD88739-A381-46D7-901B-91511A138A6E}"/>
              </a:ext>
            </a:extLst>
          </p:cNvPr>
          <p:cNvSpPr/>
          <p:nvPr/>
        </p:nvSpPr>
        <p:spPr>
          <a:xfrm>
            <a:off x="7713786" y="4414065"/>
            <a:ext cx="4430089" cy="1331492"/>
          </a:xfrm>
          <a:prstGeom prst="rect">
            <a:avLst/>
          </a:prstGeom>
        </p:spPr>
        <p:txBody>
          <a:bodyPr anchor="ctr"/>
          <a:lstStyle/>
          <a:p>
            <a:pPr algn="ctr" defTabSz="914400" latinLnBrk="1">
              <a:lnSpc>
                <a:spcPct val="110000"/>
              </a:lnSpc>
              <a:spcBef>
                <a:spcPct val="20000"/>
              </a:spcBef>
            </a:pP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one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 </a:t>
            </a: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of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 </a:t>
            </a: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the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 </a:t>
            </a: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largest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 </a:t>
            </a: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science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 </a:t>
            </a: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museums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  in </a:t>
            </a:r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the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itchFamily="34" charset="0"/>
              </a:rPr>
              <a:t> world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3F97AB8-2190-463C-99D8-ACB5E61C7953}"/>
              </a:ext>
            </a:extLst>
          </p:cNvPr>
          <p:cNvSpPr/>
          <p:nvPr/>
        </p:nvSpPr>
        <p:spPr>
          <a:xfrm>
            <a:off x="7826079" y="2997892"/>
            <a:ext cx="4187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The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building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was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built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 in 1893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263D64-9208-4220-8EA3-93B124244E1A}"/>
              </a:ext>
            </a:extLst>
          </p:cNvPr>
          <p:cNvSpPr/>
          <p:nvPr/>
        </p:nvSpPr>
        <p:spPr>
          <a:xfrm>
            <a:off x="8808719" y="3762125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Opened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 in 1933</a:t>
            </a:r>
          </a:p>
        </p:txBody>
      </p:sp>
      <p:pic>
        <p:nvPicPr>
          <p:cNvPr id="3076" name="Picture 4" descr="Resultado de imagem para museum of science and industry chicago logo">
            <a:extLst>
              <a:ext uri="{FF2B5EF4-FFF2-40B4-BE49-F238E27FC236}">
                <a16:creationId xmlns:a16="http://schemas.microsoft.com/office/drawing/2014/main" id="{56CCAD3E-1B38-4731-8632-2DEFFDFE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079" y="1227387"/>
            <a:ext cx="4187365" cy="11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9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8E697EA-52C4-40EA-B90D-88040B2CE853}"/>
              </a:ext>
            </a:extLst>
          </p:cNvPr>
          <p:cNvSpPr txBox="1"/>
          <p:nvPr/>
        </p:nvSpPr>
        <p:spPr>
          <a:xfrm>
            <a:off x="7241801" y="1412585"/>
            <a:ext cx="1752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to Chicago?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C198A3-629A-4710-9B79-FDA3F7DE41B8}"/>
              </a:ext>
            </a:extLst>
          </p:cNvPr>
          <p:cNvSpPr txBox="1"/>
          <p:nvPr/>
        </p:nvSpPr>
        <p:spPr>
          <a:xfrm>
            <a:off x="-98859" y="5308255"/>
            <a:ext cx="70564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Y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can get to Chicago at two airports being the most famous the O’Hare Airport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. </a:t>
            </a:r>
          </a:p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flight from São Paulo to Chicago costs on average R$ 6.000,00 -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depending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season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CC196C94-9EAD-41B8-9A8E-5BD7317B5F8E}"/>
              </a:ext>
            </a:extLst>
          </p:cNvPr>
          <p:cNvSpPr/>
          <p:nvPr/>
        </p:nvSpPr>
        <p:spPr>
          <a:xfrm rot="6243207">
            <a:off x="10258111" y="1341461"/>
            <a:ext cx="1072136" cy="109926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Espaço Reservado para Imagem 17" descr="Resultado de imagem para chicago">
            <a:extLst>
              <a:ext uri="{FF2B5EF4-FFF2-40B4-BE49-F238E27FC236}">
                <a16:creationId xmlns:a16="http://schemas.microsoft.com/office/drawing/2014/main" id="{94A28685-5C1E-4D30-8FC7-0980BE45B75D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r="767"/>
          <a:stretch>
            <a:fillRect/>
          </a:stretch>
        </p:blipFill>
        <p:spPr bwMode="auto">
          <a:xfrm>
            <a:off x="0" y="1125538"/>
            <a:ext cx="7056438" cy="4032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1">
            <a:extLst>
              <a:ext uri="{FF2B5EF4-FFF2-40B4-BE49-F238E27FC236}">
                <a16:creationId xmlns:a16="http://schemas.microsoft.com/office/drawing/2014/main" id="{C67B549F-9CEB-4651-BD9A-C46144ADF143}"/>
              </a:ext>
            </a:extLst>
          </p:cNvPr>
          <p:cNvSpPr txBox="1"/>
          <p:nvPr/>
        </p:nvSpPr>
        <p:spPr>
          <a:xfrm>
            <a:off x="135478" y="226306"/>
            <a:ext cx="658776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Chicago Airport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65" y="2438399"/>
            <a:ext cx="4376835" cy="4528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646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E6661D99-5668-46BF-8E2B-EB618D81156E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" r="552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uxograma: Cartão 13">
            <a:extLst>
              <a:ext uri="{FF2B5EF4-FFF2-40B4-BE49-F238E27FC236}">
                <a16:creationId xmlns:a16="http://schemas.microsoft.com/office/drawing/2014/main" id="{10394F62-EAC4-41AD-9C87-97680CB61B1E}"/>
              </a:ext>
            </a:extLst>
          </p:cNvPr>
          <p:cNvSpPr/>
          <p:nvPr/>
        </p:nvSpPr>
        <p:spPr>
          <a:xfrm rot="10800000">
            <a:off x="0" y="0"/>
            <a:ext cx="3160295" cy="1604211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 Placeholder 4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BE94E92F-DAF4-4ADB-98AD-79B898557BF3}"/>
              </a:ext>
            </a:extLst>
          </p:cNvPr>
          <p:cNvSpPr txBox="1">
            <a:spLocks/>
          </p:cNvSpPr>
          <p:nvPr/>
        </p:nvSpPr>
        <p:spPr>
          <a:xfrm>
            <a:off x="141747" y="197202"/>
            <a:ext cx="2716379" cy="1209805"/>
          </a:xfrm>
          <a:prstGeom prst="halfFrame">
            <a:avLst>
              <a:gd name="adj1" fmla="val 10791"/>
              <a:gd name="adj2" fmla="val 946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rgbClr val="E753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Tornado Simulator</a:t>
            </a:r>
          </a:p>
        </p:txBody>
      </p:sp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9C31E083-767F-45EB-86F2-B1DF77AA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17" y="-2"/>
            <a:ext cx="1221081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uxograma: Cartão 9">
            <a:extLst>
              <a:ext uri="{FF2B5EF4-FFF2-40B4-BE49-F238E27FC236}">
                <a16:creationId xmlns:a16="http://schemas.microsoft.com/office/drawing/2014/main" id="{0C2A788C-B446-4D6C-8672-0867C93E3ADB}"/>
              </a:ext>
            </a:extLst>
          </p:cNvPr>
          <p:cNvSpPr/>
          <p:nvPr/>
        </p:nvSpPr>
        <p:spPr>
          <a:xfrm rot="10800000">
            <a:off x="-18816" y="-4"/>
            <a:ext cx="3179110" cy="1604212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 Placeholder 4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578EE489-23A7-4FFE-9098-66B9BBD9A3FE}"/>
              </a:ext>
            </a:extLst>
          </p:cNvPr>
          <p:cNvSpPr txBox="1">
            <a:spLocks/>
          </p:cNvSpPr>
          <p:nvPr/>
        </p:nvSpPr>
        <p:spPr>
          <a:xfrm>
            <a:off x="141746" y="197202"/>
            <a:ext cx="2716379" cy="1209805"/>
          </a:xfrm>
          <a:prstGeom prst="halfFrame">
            <a:avLst>
              <a:gd name="adj1" fmla="val 10791"/>
              <a:gd name="adj2" fmla="val 946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rgbClr val="E753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German Sub</a:t>
            </a:r>
          </a:p>
        </p:txBody>
      </p:sp>
    </p:spTree>
    <p:extLst>
      <p:ext uri="{BB962C8B-B14F-4D97-AF65-F5344CB8AC3E}">
        <p14:creationId xmlns:p14="http://schemas.microsoft.com/office/powerpoint/2010/main" val="28203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820A6B6-9AE7-4087-9481-8B0072172552}"/>
              </a:ext>
            </a:extLst>
          </p:cNvPr>
          <p:cNvCxnSpPr>
            <a:cxnSpLocks/>
          </p:cNvCxnSpPr>
          <p:nvPr/>
        </p:nvCxnSpPr>
        <p:spPr>
          <a:xfrm flipV="1">
            <a:off x="0" y="5287079"/>
            <a:ext cx="5320064" cy="30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alão de Pensamento: Nuvem 17">
            <a:extLst>
              <a:ext uri="{FF2B5EF4-FFF2-40B4-BE49-F238E27FC236}">
                <a16:creationId xmlns:a16="http://schemas.microsoft.com/office/drawing/2014/main" id="{50BD629D-717A-4623-BF4E-781A4858AF3C}"/>
              </a:ext>
            </a:extLst>
          </p:cNvPr>
          <p:cNvSpPr/>
          <p:nvPr/>
        </p:nvSpPr>
        <p:spPr>
          <a:xfrm>
            <a:off x="61694" y="2931739"/>
            <a:ext cx="3290515" cy="1039581"/>
          </a:xfrm>
          <a:prstGeom prst="cloudCallout">
            <a:avLst>
              <a:gd name="adj1" fmla="val 32118"/>
              <a:gd name="adj2" fmla="val 1076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B77DB-3F7A-426E-9160-8E863E01B739}"/>
              </a:ext>
            </a:extLst>
          </p:cNvPr>
          <p:cNvSpPr txBox="1"/>
          <p:nvPr/>
        </p:nvSpPr>
        <p:spPr>
          <a:xfrm>
            <a:off x="61694" y="3179299"/>
            <a:ext cx="329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Restaurant Giordano’s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" name="Meio-quadro 2"/>
          <p:cNvSpPr/>
          <p:nvPr/>
        </p:nvSpPr>
        <p:spPr>
          <a:xfrm flipV="1">
            <a:off x="191103" y="809468"/>
            <a:ext cx="2130380" cy="676377"/>
          </a:xfrm>
          <a:prstGeom prst="halfFrame">
            <a:avLst>
              <a:gd name="adj1" fmla="val 10662"/>
              <a:gd name="adj2" fmla="val 9869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A7E6EE85-C8D7-4480-B8A5-18024327492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/>
          <a:stretch/>
        </p:blipFill>
        <p:spPr>
          <a:xfrm>
            <a:off x="3237875" y="0"/>
            <a:ext cx="8954125" cy="6858000"/>
          </a:xfrm>
        </p:spPr>
      </p:pic>
      <p:sp>
        <p:nvSpPr>
          <p:cNvPr id="22" name="Round Same Side Corner Rectangle 20">
            <a:extLst>
              <a:ext uri="{FF2B5EF4-FFF2-40B4-BE49-F238E27FC236}">
                <a16:creationId xmlns:a16="http://schemas.microsoft.com/office/drawing/2014/main" id="{360D5683-9021-4930-AE37-B44BC9A7C9C6}"/>
              </a:ext>
            </a:extLst>
          </p:cNvPr>
          <p:cNvSpPr/>
          <p:nvPr/>
        </p:nvSpPr>
        <p:spPr>
          <a:xfrm rot="10800000">
            <a:off x="2805826" y="4633352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8ECCE039-C9E6-4973-83A3-BDCAE0727C06}"/>
              </a:ext>
            </a:extLst>
          </p:cNvPr>
          <p:cNvSpPr/>
          <p:nvPr/>
        </p:nvSpPr>
        <p:spPr>
          <a:xfrm rot="16200000" flipH="1">
            <a:off x="2805312" y="4157047"/>
            <a:ext cx="338374" cy="31313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B6751-B674-4913-8D46-D2EFC2581E87}"/>
              </a:ext>
            </a:extLst>
          </p:cNvPr>
          <p:cNvSpPr txBox="1"/>
          <p:nvPr/>
        </p:nvSpPr>
        <p:spPr>
          <a:xfrm>
            <a:off x="257971" y="696428"/>
            <a:ext cx="4127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Stuffed Pizza</a:t>
            </a:r>
            <a:endParaRPr lang="en-US" altLang="ko-KR" sz="4400" b="1" dirty="0">
              <a:ln>
                <a:solidFill>
                  <a:schemeClr val="tx1"/>
                </a:solidFill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7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9" grpId="0" animBg="1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EA7B012A-0BFA-472A-A0C8-911E0A732553}"/>
              </a:ext>
            </a:extLst>
          </p:cNvPr>
          <p:cNvSpPr txBox="1">
            <a:spLocks/>
          </p:cNvSpPr>
          <p:nvPr/>
        </p:nvSpPr>
        <p:spPr>
          <a:xfrm>
            <a:off x="1550008" y="3069027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E764555-320C-449E-A8BC-65F87FFE275A}"/>
              </a:ext>
            </a:extLst>
          </p:cNvPr>
          <p:cNvSpPr txBox="1">
            <a:spLocks/>
          </p:cNvSpPr>
          <p:nvPr/>
        </p:nvSpPr>
        <p:spPr>
          <a:xfrm>
            <a:off x="1550008" y="2747553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Modern PowerPoint Presentation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A80224-2238-4442-8B0A-048C38750BC3}"/>
              </a:ext>
            </a:extLst>
          </p:cNvPr>
          <p:cNvSpPr txBox="1"/>
          <p:nvPr/>
        </p:nvSpPr>
        <p:spPr>
          <a:xfrm>
            <a:off x="8231956" y="4826898"/>
            <a:ext cx="3647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Chicago Red Hot</a:t>
            </a:r>
            <a:endParaRPr lang="ko-KR" alt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C506DAD2-4C76-468D-8676-CFDA2FBEE86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6" b="9506"/>
          <a:stretch>
            <a:fillRect/>
          </a:stretch>
        </p:blipFill>
        <p:spPr>
          <a:xfrm>
            <a:off x="113212" y="45944"/>
            <a:ext cx="11965575" cy="6464302"/>
          </a:xfrm>
        </p:spPr>
      </p:pic>
      <p:sp>
        <p:nvSpPr>
          <p:cNvPr id="16" name="TextBox 20">
            <a:extLst>
              <a:ext uri="{FF2B5EF4-FFF2-40B4-BE49-F238E27FC236}">
                <a16:creationId xmlns:a16="http://schemas.microsoft.com/office/drawing/2014/main" id="{8C4D9C5A-072F-46F6-AFDB-8E156E799E0A}"/>
              </a:ext>
            </a:extLst>
          </p:cNvPr>
          <p:cNvSpPr txBox="1"/>
          <p:nvPr/>
        </p:nvSpPr>
        <p:spPr>
          <a:xfrm>
            <a:off x="113212" y="5285095"/>
            <a:ext cx="3521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 pitchFamily="34" charset="0"/>
              </a:rPr>
              <a:t>Sausage;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 pitchFamily="34" charset="0"/>
              </a:rPr>
              <a:t>Green Pepper (Sport Pepper);</a:t>
            </a:r>
          </a:p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Relish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;</a:t>
            </a:r>
          </a:p>
          <a:p>
            <a:r>
              <a:rPr lang="pt-BR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 pitchFamily="34" charset="0"/>
              </a:rPr>
              <a:t>Celery</a:t>
            </a:r>
            <a:r>
              <a:rPr lang="pt-B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 pitchFamily="34" charset="0"/>
              </a:rPr>
              <a:t>;</a:t>
            </a:r>
          </a:p>
          <a:p>
            <a:r>
              <a:rPr lang="pt-BR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 pitchFamily="34" charset="0"/>
              </a:rPr>
              <a:t>Mustard</a:t>
            </a:r>
            <a:r>
              <a:rPr lang="pt-B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 pitchFamily="34" charset="0"/>
              </a:rPr>
              <a:t>.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Arial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4B4A25-C955-4FD8-823A-7E5D2AD839D7}"/>
              </a:ext>
            </a:extLst>
          </p:cNvPr>
          <p:cNvSpPr/>
          <p:nvPr/>
        </p:nvSpPr>
        <p:spPr>
          <a:xfrm>
            <a:off x="8348949" y="5926715"/>
            <a:ext cx="341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Chicago-style hot dog</a:t>
            </a:r>
            <a:endParaRPr lang="pt-BR" sz="24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892687-356C-4116-93AD-DFEB54C480B3}"/>
              </a:ext>
            </a:extLst>
          </p:cNvPr>
          <p:cNvSpPr/>
          <p:nvPr/>
        </p:nvSpPr>
        <p:spPr>
          <a:xfrm>
            <a:off x="9783636" y="5376806"/>
            <a:ext cx="54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Or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6917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1E163789-065D-4162-A037-6B4A5CCEE9CC}"/>
              </a:ext>
            </a:extLst>
          </p:cNvPr>
          <p:cNvSpPr txBox="1"/>
          <p:nvPr/>
        </p:nvSpPr>
        <p:spPr>
          <a:xfrm>
            <a:off x="-1" y="253335"/>
            <a:ext cx="5517397" cy="988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2133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590585" y="393565"/>
            <a:ext cx="3001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cs typeface="Arial" pitchFamily="34" charset="0"/>
              </a:rPr>
              <a:t>Chinatown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3114C5-741F-441E-A046-0FC74F921B10}"/>
              </a:ext>
            </a:extLst>
          </p:cNvPr>
          <p:cNvSpPr txBox="1"/>
          <p:nvPr/>
        </p:nvSpPr>
        <p:spPr>
          <a:xfrm>
            <a:off x="1" y="3676354"/>
            <a:ext cx="4757980" cy="1405256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endParaRPr lang="pt-BR" altLang="ko-KR" sz="2133" dirty="0">
              <a:solidFill>
                <a:schemeClr val="bg1"/>
              </a:solidFill>
              <a:cs typeface="Arial" pitchFamily="34" charset="0"/>
            </a:endParaRPr>
          </a:p>
          <a:p>
            <a:endParaRPr lang="pt-BR" altLang="ko-KR" sz="2133" dirty="0">
              <a:solidFill>
                <a:schemeClr val="bg1"/>
              </a:solidFill>
              <a:cs typeface="Arial" pitchFamily="34" charset="0"/>
            </a:endParaRPr>
          </a:p>
          <a:p>
            <a:endParaRPr lang="pt-BR" altLang="ko-KR" sz="2133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133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C43FEE70-07DA-4650-A93D-7F5CCF24BF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r="14128"/>
          <a:stretch/>
        </p:blipFill>
        <p:spPr>
          <a:xfrm>
            <a:off x="4267287" y="0"/>
            <a:ext cx="7937048" cy="6858000"/>
          </a:xfrm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7A76C0F7-290D-4DD4-A36A-7A111415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3" y="253335"/>
            <a:ext cx="1095782" cy="8507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75AC18A-2C52-4EAC-96C8-71A2A009E40B}"/>
              </a:ext>
            </a:extLst>
          </p:cNvPr>
          <p:cNvSpPr/>
          <p:nvPr/>
        </p:nvSpPr>
        <p:spPr>
          <a:xfrm>
            <a:off x="0" y="2057314"/>
            <a:ext cx="42672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>
                <a:solidFill>
                  <a:srgbClr val="000000"/>
                </a:solidFill>
                <a:latin typeface="Roboto" panose="02000000000000000000" pitchFamily="2" charset="0"/>
              </a:rPr>
              <a:t>Chinese New Year was comemorate in February 5 this year.</a:t>
            </a:r>
            <a:endParaRPr lang="en"/>
          </a:p>
          <a:p>
            <a:pPr algn="ctr"/>
            <a:endParaRPr lang="en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8719050-C0A7-48DD-8AE7-54CBAF72883B}"/>
              </a:ext>
            </a:extLst>
          </p:cNvPr>
          <p:cNvSpPr/>
          <p:nvPr/>
        </p:nvSpPr>
        <p:spPr>
          <a:xfrm>
            <a:off x="409621" y="3778818"/>
            <a:ext cx="3435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</a:rPr>
              <a:t>All years change the day this commemorate that is between the days of January 21 and February 20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286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5268C692-0622-4226-B2FD-2872DF0BE30C}"/>
              </a:ext>
            </a:extLst>
          </p:cNvPr>
          <p:cNvSpPr/>
          <p:nvPr/>
        </p:nvSpPr>
        <p:spPr>
          <a:xfrm>
            <a:off x="5816184" y="0"/>
            <a:ext cx="37175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E137769-EDF5-4C06-9DE0-3E6838B01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76" t="18345" r="22438" b="9926"/>
          <a:stretch/>
        </p:blipFill>
        <p:spPr>
          <a:xfrm>
            <a:off x="45117" y="474827"/>
            <a:ext cx="3120572" cy="47361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AD71958-2871-45B4-9B01-D5FE8ABE3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17" t="15721" r="27283" b="10145"/>
          <a:stretch/>
        </p:blipFill>
        <p:spPr>
          <a:xfrm>
            <a:off x="6258125" y="474827"/>
            <a:ext cx="2944378" cy="473614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E5F2DCD-33F2-4A71-AE71-48FE82035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4846" r="25000" b="11019"/>
          <a:stretch/>
        </p:blipFill>
        <p:spPr>
          <a:xfrm>
            <a:off x="3239718" y="474827"/>
            <a:ext cx="2944378" cy="473614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3D391A4-8FF1-4C8B-B11A-785074155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65" t="24250" r="30041" b="12027"/>
          <a:stretch/>
        </p:blipFill>
        <p:spPr>
          <a:xfrm>
            <a:off x="9276532" y="474827"/>
            <a:ext cx="2828145" cy="47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62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lagem: Horizontal 9">
            <a:extLst>
              <a:ext uri="{FF2B5EF4-FFF2-40B4-BE49-F238E27FC236}">
                <a16:creationId xmlns:a16="http://schemas.microsoft.com/office/drawing/2014/main" id="{3797A95B-129C-4185-8C74-72723ED8019D}"/>
              </a:ext>
            </a:extLst>
          </p:cNvPr>
          <p:cNvSpPr/>
          <p:nvPr/>
        </p:nvSpPr>
        <p:spPr>
          <a:xfrm>
            <a:off x="7814372" y="128374"/>
            <a:ext cx="2455262" cy="941140"/>
          </a:xfrm>
          <a:prstGeom prst="horizontalScroll">
            <a:avLst>
              <a:gd name="adj" fmla="val 160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253405" y="236821"/>
            <a:ext cx="5577197" cy="72424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Sports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F0065-2D44-476E-BF0C-CBB304A162C1}"/>
              </a:ext>
            </a:extLst>
          </p:cNvPr>
          <p:cNvGrpSpPr/>
          <p:nvPr/>
        </p:nvGrpSpPr>
        <p:grpSpPr>
          <a:xfrm>
            <a:off x="10955189" y="1875385"/>
            <a:ext cx="1207911" cy="1207911"/>
            <a:chOff x="1259632" y="1927684"/>
            <a:chExt cx="2005372" cy="20053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AFB316-C9D7-4FAA-95FE-8060A01E776B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rgbClr val="E7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6CFEED7-51A5-499D-9F92-2D1722953066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rgbClr val="E7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48D793-06F6-49A5-AA05-6900ACB7D080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rgbClr val="E7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808DF8-B4E3-43E0-ABBF-7AE65C003B0E}"/>
              </a:ext>
            </a:extLst>
          </p:cNvPr>
          <p:cNvGrpSpPr/>
          <p:nvPr/>
        </p:nvGrpSpPr>
        <p:grpSpPr>
          <a:xfrm>
            <a:off x="9007986" y="2339956"/>
            <a:ext cx="3082569" cy="4346975"/>
            <a:chOff x="5710368" y="1700808"/>
            <a:chExt cx="2528707" cy="4176464"/>
          </a:xfrm>
          <a:solidFill>
            <a:schemeClr val="bg2">
              <a:lumMod val="50000"/>
            </a:schemeClr>
          </a:solidFill>
        </p:grpSpPr>
        <p:sp>
          <p:nvSpPr>
            <p:cNvPr id="11" name="Up Arrow 3">
              <a:extLst>
                <a:ext uri="{FF2B5EF4-FFF2-40B4-BE49-F238E27FC236}">
                  <a16:creationId xmlns:a16="http://schemas.microsoft.com/office/drawing/2014/main" id="{846E3308-1227-42F0-8615-87D6DB0D661D}"/>
                </a:ext>
              </a:extLst>
            </p:cNvPr>
            <p:cNvSpPr/>
            <p:nvPr/>
          </p:nvSpPr>
          <p:spPr>
            <a:xfrm>
              <a:off x="6870923" y="1700808"/>
              <a:ext cx="1368152" cy="2035274"/>
            </a:xfrm>
            <a:prstGeom prst="upArrow">
              <a:avLst/>
            </a:prstGeom>
            <a:grpFill/>
            <a:ln w="28575">
              <a:solidFill>
                <a:schemeClr val="tx1"/>
              </a:solidFill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2" name="Flowchart: Data 6">
              <a:extLst>
                <a:ext uri="{FF2B5EF4-FFF2-40B4-BE49-F238E27FC236}">
                  <a16:creationId xmlns:a16="http://schemas.microsoft.com/office/drawing/2014/main" id="{D7D28EAC-1166-4BD2-82CA-7EF427E63146}"/>
                </a:ext>
              </a:extLst>
            </p:cNvPr>
            <p:cNvSpPr/>
            <p:nvPr/>
          </p:nvSpPr>
          <p:spPr>
            <a:xfrm flipH="1">
              <a:off x="6592296" y="3500344"/>
              <a:ext cx="1030423" cy="15466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  <a:gd name="connsiteX0" fmla="*/ 0 w 9830"/>
                <a:gd name="connsiteY0" fmla="*/ 8685 h 9420"/>
                <a:gd name="connsiteX1" fmla="*/ 3898 w 9830"/>
                <a:gd name="connsiteY1" fmla="*/ 580 h 9420"/>
                <a:gd name="connsiteX2" fmla="*/ 9830 w 9830"/>
                <a:gd name="connsiteY2" fmla="*/ 0 h 9420"/>
                <a:gd name="connsiteX3" fmla="*/ 6661 w 9830"/>
                <a:gd name="connsiteY3" fmla="*/ 9420 h 9420"/>
                <a:gd name="connsiteX4" fmla="*/ 0 w 9830"/>
                <a:gd name="connsiteY4" fmla="*/ 8685 h 9420"/>
                <a:gd name="connsiteX0" fmla="*/ 0 w 10000"/>
                <a:gd name="connsiteY0" fmla="*/ 9220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220 h 10000"/>
                <a:gd name="connsiteX0" fmla="*/ 0 w 10000"/>
                <a:gd name="connsiteY0" fmla="*/ 9499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  <a:gd name="connsiteX0" fmla="*/ 0 w 10000"/>
                <a:gd name="connsiteY0" fmla="*/ 9499 h 10000"/>
                <a:gd name="connsiteX1" fmla="*/ 4601 w 10000"/>
                <a:gd name="connsiteY1" fmla="*/ 58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9499"/>
                  </a:moveTo>
                  <a:lnTo>
                    <a:pt x="4601" y="58"/>
                  </a:lnTo>
                  <a:lnTo>
                    <a:pt x="10000" y="0"/>
                  </a:lnTo>
                  <a:lnTo>
                    <a:pt x="6776" y="10000"/>
                  </a:lnTo>
                  <a:cubicBezTo>
                    <a:pt x="4517" y="9740"/>
                    <a:pt x="2403" y="9480"/>
                    <a:pt x="0" y="949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EA0E56-E3E0-40AF-B652-92A41FF53E76}"/>
                </a:ext>
              </a:extLst>
            </p:cNvPr>
            <p:cNvSpPr/>
            <p:nvPr/>
          </p:nvSpPr>
          <p:spPr>
            <a:xfrm>
              <a:off x="6372200" y="3429000"/>
              <a:ext cx="720080" cy="136815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4" name="Flowchart: Data 6">
              <a:extLst>
                <a:ext uri="{FF2B5EF4-FFF2-40B4-BE49-F238E27FC236}">
                  <a16:creationId xmlns:a16="http://schemas.microsoft.com/office/drawing/2014/main" id="{ACC24D87-9F74-4C23-8546-CF7A6EB93527}"/>
                </a:ext>
              </a:extLst>
            </p:cNvPr>
            <p:cNvSpPr/>
            <p:nvPr/>
          </p:nvSpPr>
          <p:spPr>
            <a:xfrm flipH="1">
              <a:off x="5916298" y="4572715"/>
              <a:ext cx="954624" cy="16418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4068" y="580"/>
                  </a:lnTo>
                  <a:lnTo>
                    <a:pt x="10000" y="0"/>
                  </a:lnTo>
                  <a:lnTo>
                    <a:pt x="6831" y="942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F10B8E-F981-4D58-B99F-780915BB8A7D}"/>
                </a:ext>
              </a:extLst>
            </p:cNvPr>
            <p:cNvSpPr/>
            <p:nvPr/>
          </p:nvSpPr>
          <p:spPr>
            <a:xfrm>
              <a:off x="5710368" y="4509120"/>
              <a:ext cx="720080" cy="136815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9E7E77-EED8-4D23-9D6B-123D70480A6E}"/>
              </a:ext>
            </a:extLst>
          </p:cNvPr>
          <p:cNvCxnSpPr>
            <a:cxnSpLocks/>
          </p:cNvCxnSpPr>
          <p:nvPr/>
        </p:nvCxnSpPr>
        <p:spPr>
          <a:xfrm>
            <a:off x="-1" y="2220700"/>
            <a:ext cx="8280000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9">
            <a:extLst>
              <a:ext uri="{FF2B5EF4-FFF2-40B4-BE49-F238E27FC236}">
                <a16:creationId xmlns:a16="http://schemas.microsoft.com/office/drawing/2014/main" id="{4685FDE6-10E7-4F32-8E25-5BFEE141BEB7}"/>
              </a:ext>
            </a:extLst>
          </p:cNvPr>
          <p:cNvSpPr/>
          <p:nvPr/>
        </p:nvSpPr>
        <p:spPr>
          <a:xfrm>
            <a:off x="3080536" y="2504350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Freeform 57">
            <a:extLst>
              <a:ext uri="{FF2B5EF4-FFF2-40B4-BE49-F238E27FC236}">
                <a16:creationId xmlns:a16="http://schemas.microsoft.com/office/drawing/2014/main" id="{7DA24A4A-A9A7-41F8-A87C-7F427D6E6FB8}"/>
              </a:ext>
            </a:extLst>
          </p:cNvPr>
          <p:cNvSpPr/>
          <p:nvPr/>
        </p:nvSpPr>
        <p:spPr>
          <a:xfrm>
            <a:off x="8205608" y="6124047"/>
            <a:ext cx="4436851" cy="662258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Oval 27">
            <a:extLst>
              <a:ext uri="{FF2B5EF4-FFF2-40B4-BE49-F238E27FC236}">
                <a16:creationId xmlns:a16="http://schemas.microsoft.com/office/drawing/2014/main" id="{B6E900BC-C56B-4C16-9D3A-F9F13EB21561}"/>
              </a:ext>
            </a:extLst>
          </p:cNvPr>
          <p:cNvSpPr/>
          <p:nvPr/>
        </p:nvSpPr>
        <p:spPr>
          <a:xfrm>
            <a:off x="11332125" y="964452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208B1A-0C0F-423F-B50F-273267FA56DF}"/>
              </a:ext>
            </a:extLst>
          </p:cNvPr>
          <p:cNvSpPr txBox="1"/>
          <p:nvPr/>
        </p:nvSpPr>
        <p:spPr>
          <a:xfrm>
            <a:off x="3578842" y="1293982"/>
            <a:ext cx="476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Football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is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the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most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popular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american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sport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045FCD-2070-41AF-A28C-19AF34F5DE4D}"/>
              </a:ext>
            </a:extLst>
          </p:cNvPr>
          <p:cNvSpPr txBox="1"/>
          <p:nvPr/>
        </p:nvSpPr>
        <p:spPr>
          <a:xfrm>
            <a:off x="3751633" y="3426855"/>
            <a:ext cx="438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defRPr>
            </a:lvl1pPr>
          </a:lstStyle>
          <a:p>
            <a:r>
              <a:rPr lang="pt-BR" dirty="0"/>
              <a:t>Basktball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second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E0F49B-9ABF-4C62-8557-C5561C28E020}"/>
              </a:ext>
            </a:extLst>
          </p:cNvPr>
          <p:cNvSpPr txBox="1"/>
          <p:nvPr/>
        </p:nvSpPr>
        <p:spPr>
          <a:xfrm>
            <a:off x="4872107" y="5646119"/>
            <a:ext cx="273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defRPr>
            </a:lvl1pPr>
          </a:lstStyle>
          <a:p>
            <a:r>
              <a:rPr lang="en" dirty="0"/>
              <a:t>Golf is the third</a:t>
            </a:r>
          </a:p>
        </p:txBody>
      </p:sp>
      <p:pic>
        <p:nvPicPr>
          <p:cNvPr id="1028" name="Picture 4" descr="Resultado de imagem para futebol americano">
            <a:extLst>
              <a:ext uri="{FF2B5EF4-FFF2-40B4-BE49-F238E27FC236}">
                <a16:creationId xmlns:a16="http://schemas.microsoft.com/office/drawing/2014/main" id="{605C768C-860B-4C15-A0EB-3227CF18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" y="295978"/>
            <a:ext cx="3762972" cy="1799357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91332682-3907-423E-830F-C515D2E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7" y="2705716"/>
            <a:ext cx="1886520" cy="167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15">
            <a:extLst>
              <a:ext uri="{FF2B5EF4-FFF2-40B4-BE49-F238E27FC236}">
                <a16:creationId xmlns:a16="http://schemas.microsoft.com/office/drawing/2014/main" id="{3A7BFE12-193B-4740-A752-E6A8760B9B88}"/>
              </a:ext>
            </a:extLst>
          </p:cNvPr>
          <p:cNvCxnSpPr>
            <a:cxnSpLocks/>
          </p:cNvCxnSpPr>
          <p:nvPr/>
        </p:nvCxnSpPr>
        <p:spPr>
          <a:xfrm flipV="1">
            <a:off x="0" y="4343989"/>
            <a:ext cx="8280000" cy="10896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5">
            <a:extLst>
              <a:ext uri="{FF2B5EF4-FFF2-40B4-BE49-F238E27FC236}">
                <a16:creationId xmlns:a16="http://schemas.microsoft.com/office/drawing/2014/main" id="{B62DD534-6F36-4952-8CC1-70E41B804331}"/>
              </a:ext>
            </a:extLst>
          </p:cNvPr>
          <p:cNvCxnSpPr>
            <a:cxnSpLocks/>
          </p:cNvCxnSpPr>
          <p:nvPr/>
        </p:nvCxnSpPr>
        <p:spPr>
          <a:xfrm flipV="1">
            <a:off x="-25797" y="6180073"/>
            <a:ext cx="8280000" cy="589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Imagem relacionada">
            <a:extLst>
              <a:ext uri="{FF2B5EF4-FFF2-40B4-BE49-F238E27FC236}">
                <a16:creationId xmlns:a16="http://schemas.microsoft.com/office/drawing/2014/main" id="{256984D5-FD7E-4BA3-AC96-682CB14C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93" y="4113561"/>
            <a:ext cx="2357738" cy="23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esta de basquete ilustration">
            <a:extLst>
              <a:ext uri="{FF2B5EF4-FFF2-40B4-BE49-F238E27FC236}">
                <a16:creationId xmlns:a16="http://schemas.microsoft.com/office/drawing/2014/main" id="{885A531D-AFB5-48B2-BD4A-51555D87B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13" b="98710" l="5936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265"/>
          <a:stretch/>
        </p:blipFill>
        <p:spPr bwMode="auto">
          <a:xfrm>
            <a:off x="7278109" y="2243987"/>
            <a:ext cx="81552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D5DAA75-3EDC-46C0-A074-EDB56F5201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461" y="1438797"/>
            <a:ext cx="751345" cy="501508"/>
          </a:xfrm>
          <a:prstGeom prst="rect">
            <a:avLst/>
          </a:prstGeom>
        </p:spPr>
      </p:pic>
      <p:pic>
        <p:nvPicPr>
          <p:cNvPr id="28" name="Picture 2" descr="Resultado de imagem para chicago bulls logo png">
            <a:extLst>
              <a:ext uri="{FF2B5EF4-FFF2-40B4-BE49-F238E27FC236}">
                <a16:creationId xmlns:a16="http://schemas.microsoft.com/office/drawing/2014/main" id="{99ACEFB9-EC8C-41DB-989D-271BEB162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733" y="3032825"/>
            <a:ext cx="726073" cy="7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m para tiger woods png">
            <a:extLst>
              <a:ext uri="{FF2B5EF4-FFF2-40B4-BE49-F238E27FC236}">
                <a16:creationId xmlns:a16="http://schemas.microsoft.com/office/drawing/2014/main" id="{778FE3F6-5392-414E-8F1C-7062C3B73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58" y="4548317"/>
            <a:ext cx="1020648" cy="7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29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394CF17F-AEE6-4131-B3F0-F0FD7ED919B2}"/>
              </a:ext>
            </a:extLst>
          </p:cNvPr>
          <p:cNvSpPr/>
          <p:nvPr/>
        </p:nvSpPr>
        <p:spPr>
          <a:xfrm>
            <a:off x="6515100" y="1685925"/>
            <a:ext cx="5676900" cy="348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 descr="Resultado de imagem para tiger png">
            <a:extLst>
              <a:ext uri="{FF2B5EF4-FFF2-40B4-BE49-F238E27FC236}">
                <a16:creationId xmlns:a16="http://schemas.microsoft.com/office/drawing/2014/main" id="{E68AAFB6-BBDF-4D5A-BC15-9BD82384C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6" b="98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25089" b="2053"/>
          <a:stretch/>
        </p:blipFill>
        <p:spPr bwMode="auto">
          <a:xfrm>
            <a:off x="600251" y="140778"/>
            <a:ext cx="2260883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C405F225-F995-4664-A798-ACCCCB1D8F98}"/>
              </a:ext>
            </a:extLst>
          </p:cNvPr>
          <p:cNvCxnSpPr/>
          <p:nvPr/>
        </p:nvCxnSpPr>
        <p:spPr>
          <a:xfrm rot="10800000">
            <a:off x="2038350" y="3626928"/>
            <a:ext cx="1279406" cy="1309688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Resultado de imagem para wood png">
            <a:extLst>
              <a:ext uri="{FF2B5EF4-FFF2-40B4-BE49-F238E27FC236}">
                <a16:creationId xmlns:a16="http://schemas.microsoft.com/office/drawing/2014/main" id="{F76FBD2C-A8ED-41E5-BCAC-92F5B854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140778"/>
            <a:ext cx="3616644" cy="293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8B63AA76-71BA-41AB-82F6-B5FC5878282F}"/>
              </a:ext>
            </a:extLst>
          </p:cNvPr>
          <p:cNvCxnSpPr>
            <a:cxnSpLocks/>
            <a:endCxn id="7172" idx="2"/>
          </p:cNvCxnSpPr>
          <p:nvPr/>
        </p:nvCxnSpPr>
        <p:spPr>
          <a:xfrm flipV="1">
            <a:off x="8455145" y="3073192"/>
            <a:ext cx="1620877" cy="186342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Resultado de imagem para tiger wood png">
            <a:extLst>
              <a:ext uri="{FF2B5EF4-FFF2-40B4-BE49-F238E27FC236}">
                <a16:creationId xmlns:a16="http://schemas.microsoft.com/office/drawing/2014/main" id="{D8D73AD4-EA20-47A9-A2EC-75358199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86" y="2692789"/>
            <a:ext cx="5568077" cy="416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520BDCCA-8B22-499B-A09D-87DF40E8E142}"/>
              </a:ext>
            </a:extLst>
          </p:cNvPr>
          <p:cNvSpPr/>
          <p:nvPr/>
        </p:nvSpPr>
        <p:spPr>
          <a:xfrm>
            <a:off x="2678052" y="114356"/>
            <a:ext cx="55675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Who </a:t>
            </a:r>
            <a:r>
              <a:rPr lang="pt-B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is</a:t>
            </a: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this</a:t>
            </a: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famous</a:t>
            </a: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golfist</a:t>
            </a: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2050" name="Picture 2" descr="Resultado de imagem para cara de pensativo">
            <a:extLst>
              <a:ext uri="{FF2B5EF4-FFF2-40B4-BE49-F238E27FC236}">
                <a16:creationId xmlns:a16="http://schemas.microsoft.com/office/drawing/2014/main" id="{4A3A1C5E-8BFF-4ED3-B4EC-27DEB52D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937" y="6061824"/>
            <a:ext cx="786063" cy="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34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D9F81E84-7DCC-4E1A-AADE-5D07BC7B1F3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r="2583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5143498" y="2043000"/>
            <a:ext cx="3575538" cy="2772000"/>
          </a:xfrm>
          <a:prstGeom prst="rect">
            <a:avLst/>
          </a:prstGeom>
          <a:solidFill>
            <a:srgbClr val="E7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CDCC1A-9368-41C0-B83A-698E60824458}"/>
              </a:ext>
            </a:extLst>
          </p:cNvPr>
          <p:cNvSpPr txBox="1"/>
          <p:nvPr/>
        </p:nvSpPr>
        <p:spPr>
          <a:xfrm>
            <a:off x="634698" y="326454"/>
            <a:ext cx="5826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Football</a:t>
            </a:r>
            <a:r>
              <a:rPr lang="en-US" altLang="ko-KR" sz="5400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 in </a:t>
            </a:r>
            <a:r>
              <a:rPr lang="en-US" altLang="ko-KR" sz="5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Chicago</a:t>
            </a:r>
          </a:p>
        </p:txBody>
      </p:sp>
      <p:sp>
        <p:nvSpPr>
          <p:cNvPr id="24" name="Right Triangle 33">
            <a:extLst>
              <a:ext uri="{FF2B5EF4-FFF2-40B4-BE49-F238E27FC236}">
                <a16:creationId xmlns:a16="http://schemas.microsoft.com/office/drawing/2014/main" id="{B4660AB3-6738-4DD2-A4C2-F1F613F0C1DE}"/>
              </a:ext>
            </a:extLst>
          </p:cNvPr>
          <p:cNvSpPr/>
          <p:nvPr/>
        </p:nvSpPr>
        <p:spPr>
          <a:xfrm rot="5400000">
            <a:off x="5409383" y="2210065"/>
            <a:ext cx="576064" cy="576064"/>
          </a:xfrm>
          <a:prstGeom prst="rtTriangle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ight Triangle 33">
            <a:extLst>
              <a:ext uri="{FF2B5EF4-FFF2-40B4-BE49-F238E27FC236}">
                <a16:creationId xmlns:a16="http://schemas.microsoft.com/office/drawing/2014/main" id="{E77BE73C-20F4-4CF4-9294-512C3E989107}"/>
              </a:ext>
            </a:extLst>
          </p:cNvPr>
          <p:cNvSpPr/>
          <p:nvPr/>
        </p:nvSpPr>
        <p:spPr>
          <a:xfrm rot="16200000">
            <a:off x="7988453" y="4068934"/>
            <a:ext cx="576064" cy="576064"/>
          </a:xfrm>
          <a:prstGeom prst="rtTriangle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9B7A900-1301-41A6-9368-FF2E635A0B0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7" b="12647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E4B8B5-B176-4F4F-A271-5599390D1D9B}"/>
              </a:ext>
            </a:extLst>
          </p:cNvPr>
          <p:cNvSpPr txBox="1"/>
          <p:nvPr/>
        </p:nvSpPr>
        <p:spPr>
          <a:xfrm>
            <a:off x="5687016" y="3161199"/>
            <a:ext cx="2467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American football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itchFamily="34" charset="0"/>
            </a:endParaRP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D60B0296-919B-4EC4-84C7-12A6D122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49" y="2498097"/>
            <a:ext cx="663102" cy="66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45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6555753-7522-4400-9480-5D1637DF36B8}"/>
              </a:ext>
            </a:extLst>
          </p:cNvPr>
          <p:cNvSpPr txBox="1"/>
          <p:nvPr/>
        </p:nvSpPr>
        <p:spPr>
          <a:xfrm>
            <a:off x="5623349" y="1251862"/>
            <a:ext cx="6158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4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Basktball is the second</a:t>
            </a:r>
          </a:p>
        </p:txBody>
      </p:sp>
      <p:pic>
        <p:nvPicPr>
          <p:cNvPr id="8" name="Picture 8" descr="Imagem relacionada">
            <a:extLst>
              <a:ext uri="{FF2B5EF4-FFF2-40B4-BE49-F238E27FC236}">
                <a16:creationId xmlns:a16="http://schemas.microsoft.com/office/drawing/2014/main" id="{087750F0-1611-47AF-B3F3-C161043E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89" y="369055"/>
            <a:ext cx="1858779" cy="165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318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colorTemperature colorTemp="4700"/>
                    </a14:imgEffect>
                    <a14:imgEffect>
                      <a14:saturation sat="21000"/>
                    </a14:imgEffect>
                    <a14:imgEffect>
                      <a14:brightnessContrast bright="20000" contrast="1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F14DD53-F00F-44F8-9C00-2603FBB9B97A}"/>
              </a:ext>
            </a:extLst>
          </p:cNvPr>
          <p:cNvSpPr/>
          <p:nvPr/>
        </p:nvSpPr>
        <p:spPr>
          <a:xfrm>
            <a:off x="3024261" y="528330"/>
            <a:ext cx="6143472" cy="6145967"/>
          </a:xfrm>
          <a:prstGeom prst="ellipse">
            <a:avLst/>
          </a:prstGeom>
          <a:solidFill>
            <a:srgbClr val="99CC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39746" y="1388040"/>
            <a:ext cx="4512501" cy="768084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Thanks!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462552-EDFB-4949-9F62-764AD175F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33" y="2583250"/>
            <a:ext cx="5059933" cy="284621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6D52EBB-B003-4329-8A4E-D43796823333}"/>
              </a:ext>
            </a:extLst>
          </p:cNvPr>
          <p:cNvSpPr/>
          <p:nvPr/>
        </p:nvSpPr>
        <p:spPr>
          <a:xfrm>
            <a:off x="7056630" y="1124744"/>
            <a:ext cx="5134847" cy="5733256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743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Chicago Transports </a:t>
            </a:r>
          </a:p>
        </p:txBody>
      </p:sp>
      <p:pic>
        <p:nvPicPr>
          <p:cNvPr id="4" name="Espaço Reservado para Imagem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5" b="11905"/>
          <a:stretch>
            <a:fillRect/>
          </a:stretch>
        </p:blipFill>
        <p:spPr>
          <a:xfrm>
            <a:off x="523" y="1124744"/>
            <a:ext cx="7055584" cy="5733256"/>
          </a:xfrm>
        </p:spPr>
      </p:pic>
      <p:sp>
        <p:nvSpPr>
          <p:cNvPr id="5" name="Retângulo 4"/>
          <p:cNvSpPr/>
          <p:nvPr/>
        </p:nvSpPr>
        <p:spPr>
          <a:xfrm>
            <a:off x="7285587" y="2467878"/>
            <a:ext cx="46769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</a:b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Getting from the airport to downtown Chicago is no secret. You can use the Metro, Shuttle, Taxi or even Limousines. 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9783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" y="-16942"/>
            <a:ext cx="12227680" cy="870857"/>
          </a:xfrm>
          <a:solidFill>
            <a:srgbClr val="66FFFF"/>
          </a:solidFill>
        </p:spPr>
        <p:txBody>
          <a:bodyPr/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Turistic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Spots - Chicago boasts a large number of tourist attractions, let's see the main ones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8FCAB3-1945-4376-BFD4-31A04D7C5AD5}"/>
              </a:ext>
            </a:extLst>
          </p:cNvPr>
          <p:cNvSpPr txBox="1"/>
          <p:nvPr/>
        </p:nvSpPr>
        <p:spPr>
          <a:xfrm>
            <a:off x="2963196" y="2195139"/>
            <a:ext cx="3624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2" name="Group 109">
            <a:extLst>
              <a:ext uri="{FF2B5EF4-FFF2-40B4-BE49-F238E27FC236}">
                <a16:creationId xmlns:a16="http://schemas.microsoft.com/office/drawing/2014/main" id="{C0958A07-94B9-4B5B-8D7E-FBD78BD0F10A}"/>
              </a:ext>
            </a:extLst>
          </p:cNvPr>
          <p:cNvGrpSpPr/>
          <p:nvPr/>
        </p:nvGrpSpPr>
        <p:grpSpPr>
          <a:xfrm>
            <a:off x="8550281" y="2846488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FB69E3-E549-43CB-B29B-DB3DD0DA290F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91B69D-80AC-4496-B734-DC0EC266C50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Donut 24">
            <a:extLst>
              <a:ext uri="{FF2B5EF4-FFF2-40B4-BE49-F238E27FC236}">
                <a16:creationId xmlns:a16="http://schemas.microsoft.com/office/drawing/2014/main" id="{F1CD2732-2A87-499D-B481-396BC614851D}"/>
              </a:ext>
            </a:extLst>
          </p:cNvPr>
          <p:cNvSpPr/>
          <p:nvPr/>
        </p:nvSpPr>
        <p:spPr>
          <a:xfrm>
            <a:off x="7979295" y="2157979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74" y="1198618"/>
            <a:ext cx="5768824" cy="5659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3556458" y="3244334"/>
            <a:ext cx="20483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hlinkClick r:id="rId3"/>
              </a:rPr>
              <a:t>Watch the Water Show at Buckingham Fountain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7743875" y="1280011"/>
            <a:ext cx="3115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 the Water Show at Buckingham Fountain</a:t>
            </a: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26342"/>
            <a:ext cx="5745228" cy="4931658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126867" y="1101155"/>
            <a:ext cx="567265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Your Thrills on the 360 Chicago Observation Deck</a:t>
            </a:r>
          </a:p>
        </p:txBody>
      </p:sp>
    </p:spTree>
    <p:extLst>
      <p:ext uri="{BB962C8B-B14F-4D97-AF65-F5344CB8AC3E}">
        <p14:creationId xmlns:p14="http://schemas.microsoft.com/office/powerpoint/2010/main" val="1573550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6" grpId="0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1219551"/>
          </a:xfrm>
          <a:solidFill>
            <a:srgbClr val="99FF99"/>
          </a:solidFill>
          <a:ln>
            <a:solidFill>
              <a:srgbClr val="99FF99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pt-B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Stroll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Millennium Park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 The Bean (a sculpture officially known as Cloud Gate) is quickly on its way to becoming Chicago's most recognizable icon: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553"/>
            <a:ext cx="6096000" cy="5638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552"/>
            <a:ext cx="6096001" cy="56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6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3F2DE108-9B09-4C24-9E51-870CAE2177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" b="2692"/>
          <a:stretch/>
        </p:blipFill>
        <p:spPr>
          <a:xfrm>
            <a:off x="110996" y="342811"/>
            <a:ext cx="5342915" cy="6147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7">
            <a:extLst>
              <a:ext uri="{FF2B5EF4-FFF2-40B4-BE49-F238E27FC236}">
                <a16:creationId xmlns:a16="http://schemas.microsoft.com/office/drawing/2014/main" id="{08D25EBA-C2E8-40B1-AB67-8986DBB2D3FB}"/>
              </a:ext>
            </a:extLst>
          </p:cNvPr>
          <p:cNvSpPr/>
          <p:nvPr/>
        </p:nvSpPr>
        <p:spPr>
          <a:xfrm>
            <a:off x="96006" y="331350"/>
            <a:ext cx="5342915" cy="5680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4D1821-004E-432C-BE27-47029CC5798A}"/>
              </a:ext>
            </a:extLst>
          </p:cNvPr>
          <p:cNvSpPr txBox="1">
            <a:spLocks/>
          </p:cNvSpPr>
          <p:nvPr/>
        </p:nvSpPr>
        <p:spPr>
          <a:xfrm>
            <a:off x="96006" y="220866"/>
            <a:ext cx="5342915" cy="72906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CHICAGO RIVER</a:t>
            </a:r>
          </a:p>
        </p:txBody>
      </p:sp>
      <p:sp>
        <p:nvSpPr>
          <p:cNvPr id="11" name="Texto Explicativo: Linha Dobrada Sem Borda 10">
            <a:extLst>
              <a:ext uri="{FF2B5EF4-FFF2-40B4-BE49-F238E27FC236}">
                <a16:creationId xmlns:a16="http://schemas.microsoft.com/office/drawing/2014/main" id="{9616D2A9-4DB2-497A-BC59-20A96725C399}"/>
              </a:ext>
            </a:extLst>
          </p:cNvPr>
          <p:cNvSpPr/>
          <p:nvPr/>
        </p:nvSpPr>
        <p:spPr>
          <a:xfrm>
            <a:off x="5681272" y="2893102"/>
            <a:ext cx="6011055" cy="3492708"/>
          </a:xfrm>
          <a:prstGeom prst="callout2">
            <a:avLst>
              <a:gd name="adj1" fmla="val -9404"/>
              <a:gd name="adj2" fmla="val 50163"/>
              <a:gd name="adj3" fmla="val -37636"/>
              <a:gd name="adj4" fmla="val 24303"/>
              <a:gd name="adj5" fmla="val -65030"/>
              <a:gd name="adj6" fmla="val -285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Chicago River, navigable stream that originally flowed into Lake Michigan after being formed by the north and south branches about 1 mile (1.6 km) west of the lake, in Chicago, northeastern Illinois, U.S. The Chicago River system flows 156 miles (251 km) from Park City (north) to Lockport (south); some 45 bridges span the river.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77095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5182</TotalTime>
  <Words>1092</Words>
  <Application>Microsoft Office PowerPoint</Application>
  <PresentationFormat>Widescreen</PresentationFormat>
  <Paragraphs>197</Paragraphs>
  <Slides>59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23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59</vt:i4>
      </vt:variant>
    </vt:vector>
  </HeadingPairs>
  <TitlesOfParts>
    <vt:vector size="86" baseType="lpstr">
      <vt:lpstr>맑은 고딕</vt:lpstr>
      <vt:lpstr>Arial</vt:lpstr>
      <vt:lpstr>Arial Rounded MT Bold</vt:lpstr>
      <vt:lpstr>Bahnschrift SemiLight</vt:lpstr>
      <vt:lpstr>Bell MT</vt:lpstr>
      <vt:lpstr>Calibri</vt:lpstr>
      <vt:lpstr>Calibri Light</vt:lpstr>
      <vt:lpstr>Candara</vt:lpstr>
      <vt:lpstr>Candara Light</vt:lpstr>
      <vt:lpstr>Comic Sans MS</vt:lpstr>
      <vt:lpstr>Corbel Light</vt:lpstr>
      <vt:lpstr>Gabriola</vt:lpstr>
      <vt:lpstr>Maiandra GD</vt:lpstr>
      <vt:lpstr>Microsoft Tai Le</vt:lpstr>
      <vt:lpstr>Muli</vt:lpstr>
      <vt:lpstr>raleway</vt:lpstr>
      <vt:lpstr>raleway</vt:lpstr>
      <vt:lpstr>Roboto</vt:lpstr>
      <vt:lpstr>Segoe UI</vt:lpstr>
      <vt:lpstr>Tw Cen MT</vt:lpstr>
      <vt:lpstr>Twentieth Century</vt:lpstr>
      <vt:lpstr>Varela</vt:lpstr>
      <vt:lpstr>Verdana</vt:lpstr>
      <vt:lpstr>Cover and End Slide Master</vt:lpstr>
      <vt:lpstr>Contents Slide Master</vt:lpstr>
      <vt:lpstr>Section Break Slide Master</vt:lpstr>
      <vt:lpstr>Ragozine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Chicago Transports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YOU CAN CHOOSE FOR: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HOUSE MUSIC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Patricia Largura</cp:lastModifiedBy>
  <cp:revision>399</cp:revision>
  <dcterms:created xsi:type="dcterms:W3CDTF">2018-04-24T17:14:44Z</dcterms:created>
  <dcterms:modified xsi:type="dcterms:W3CDTF">2020-07-26T23:18:27Z</dcterms:modified>
</cp:coreProperties>
</file>